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AFF06-1D97-4D7F-A418-C57DFE4728C7}" v="16" dt="2026-03-02T15:42:22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custSel addSld modSld modMainMaster">
      <pc:chgData name="Nathan Tingen" userId="9297047a-a768-429d-9537-9438d887ff36" providerId="ADAL" clId="{38502637-B85C-433E-AC13-4DE4613C0B9D}" dt="2026-03-02T16:01:44.489" v="82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3-02T16:01:44.489" v="82" actId="700"/>
        <pc:sldMkLst>
          <pc:docMk/>
          <pc:sldMk cId="2774727292" sldId="262"/>
        </pc:sldMkLst>
        <pc:spChg chg="del mod ord">
          <ac:chgData name="Nathan Tingen" userId="9297047a-a768-429d-9537-9438d887ff36" providerId="ADAL" clId="{38502637-B85C-433E-AC13-4DE4613C0B9D}" dt="2026-03-02T16:01:44.489" v="82" actId="700"/>
          <ac:spMkLst>
            <pc:docMk/>
            <pc:sldMk cId="2774727292" sldId="262"/>
            <ac:spMk id="2" creationId="{32CBB012-C008-A6B1-0E74-41EB1ED77111}"/>
          </ac:spMkLst>
        </pc:spChg>
        <pc:spChg chg="del mod ord">
          <ac:chgData name="Nathan Tingen" userId="9297047a-a768-429d-9537-9438d887ff36" providerId="ADAL" clId="{38502637-B85C-433E-AC13-4DE4613C0B9D}" dt="2026-03-02T16:01:44.489" v="82" actId="700"/>
          <ac:spMkLst>
            <pc:docMk/>
            <pc:sldMk cId="2774727292" sldId="262"/>
            <ac:spMk id="3" creationId="{FC6FD542-4485-42BE-3B2D-2766CB40AB28}"/>
          </ac:spMkLst>
        </pc:spChg>
        <pc:spChg chg="add mod ord">
          <ac:chgData name="Nathan Tingen" userId="9297047a-a768-429d-9537-9438d887ff36" providerId="ADAL" clId="{38502637-B85C-433E-AC13-4DE4613C0B9D}" dt="2026-03-02T16:01:44.489" v="82" actId="700"/>
          <ac:spMkLst>
            <pc:docMk/>
            <pc:sldMk cId="2774727292" sldId="262"/>
            <ac:spMk id="4" creationId="{E1D220A4-8111-8DD8-0B95-B3C034A7E4EC}"/>
          </ac:spMkLst>
        </pc:spChg>
        <pc:spChg chg="add mod ord">
          <ac:chgData name="Nathan Tingen" userId="9297047a-a768-429d-9537-9438d887ff36" providerId="ADAL" clId="{38502637-B85C-433E-AC13-4DE4613C0B9D}" dt="2026-03-02T16:01:44.489" v="82" actId="700"/>
          <ac:spMkLst>
            <pc:docMk/>
            <pc:sldMk cId="2774727292" sldId="262"/>
            <ac:spMk id="5" creationId="{38C05960-3071-0875-1565-5A7952F2564E}"/>
          </ac:spMkLst>
        </pc:spChg>
      </pc:sldChg>
      <pc:sldMasterChg chg="addSldLayout modSldLayout">
        <pc:chgData name="Nathan Tingen" userId="9297047a-a768-429d-9537-9438d887ff36" providerId="ADAL" clId="{38502637-B85C-433E-AC13-4DE4613C0B9D}" dt="2026-03-02T15:42:22.977" v="80"/>
        <pc:sldMasterMkLst>
          <pc:docMk/>
          <pc:sldMasterMk cId="2807522964" sldId="2147483648"/>
        </pc:sldMasterMkLst>
        <pc:sldLayoutChg chg="addSp delSp modSp mod setBg">
          <pc:chgData name="Nathan Tingen" userId="9297047a-a768-429d-9537-9438d887ff36" providerId="ADAL" clId="{38502637-B85C-433E-AC13-4DE4613C0B9D}" dt="2026-02-27T20:24:49.717" v="44" actId="14100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2-27T20:24:46.767" v="43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7T20:24:49.717" v="44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  <pc:picChg chg="add mod">
            <ac:chgData name="Nathan Tingen" userId="9297047a-a768-429d-9537-9438d887ff36" providerId="ADAL" clId="{38502637-B85C-433E-AC13-4DE4613C0B9D}" dt="2026-02-27T20:24:39.075" v="42"/>
            <ac:picMkLst>
              <pc:docMk/>
              <pc:sldMasterMk cId="2807522964" sldId="2147483648"/>
              <pc:sldLayoutMk cId="580566419" sldId="2147483649"/>
              <ac:picMk id="7" creationId="{59A27DE7-03F1-3B79-CFE8-8E82724E2849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7T20:26:58.662" v="55"/>
          <pc:sldLayoutMkLst>
            <pc:docMk/>
            <pc:sldMasterMk cId="2807522964" sldId="2147483648"/>
            <pc:sldLayoutMk cId="421246001" sldId="2147483650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27T20:26:49.346" v="53"/>
          <pc:sldLayoutMkLst>
            <pc:docMk/>
            <pc:sldMasterMk cId="2807522964" sldId="2147483648"/>
            <pc:sldLayoutMk cId="1462810785" sldId="2147483653"/>
          </pc:sldLayoutMkLst>
          <pc:spChg chg="mod">
            <ac:chgData name="Nathan Tingen" userId="9297047a-a768-429d-9537-9438d887ff36" providerId="ADAL" clId="{38502637-B85C-433E-AC13-4DE4613C0B9D}" dt="2026-02-18T17:22:16.750" v="37" actId="555"/>
            <ac:spMkLst>
              <pc:docMk/>
              <pc:sldMasterMk cId="2807522964" sldId="2147483648"/>
              <pc:sldLayoutMk cId="1462810785" sldId="2147483653"/>
              <ac:spMk id="5" creationId="{8F295279-74CF-8B01-071C-966E6D095B7A}"/>
            </ac:spMkLst>
          </pc:spChg>
          <pc:picChg chg="add mod ord">
            <ac:chgData name="Nathan Tingen" userId="9297047a-a768-429d-9537-9438d887ff36" providerId="ADAL" clId="{38502637-B85C-433E-AC13-4DE4613C0B9D}" dt="2026-02-18T17:22:20.478" v="38" actId="167"/>
            <ac:picMkLst>
              <pc:docMk/>
              <pc:sldMasterMk cId="2807522964" sldId="2147483648"/>
              <pc:sldLayoutMk cId="1462810785" sldId="2147483653"/>
              <ac:picMk id="23" creationId="{EB500DBD-C0D1-17A0-E2C5-8868C67567BD}"/>
            </ac:picMkLst>
          </pc:picChg>
          <pc:picChg chg="add mod ord">
            <ac:chgData name="Nathan Tingen" userId="9297047a-a768-429d-9537-9438d887ff36" providerId="ADAL" clId="{38502637-B85C-433E-AC13-4DE4613C0B9D}" dt="2026-02-18T17:22:20.478" v="38" actId="167"/>
            <ac:picMkLst>
              <pc:docMk/>
              <pc:sldMasterMk cId="2807522964" sldId="2147483648"/>
              <pc:sldLayoutMk cId="1462810785" sldId="2147483653"/>
              <ac:picMk id="24" creationId="{9BADC7CB-2708-4555-A81A-9C5255423B76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2-27T20:24:28.698" v="40"/>
          <pc:sldLayoutMkLst>
            <pc:docMk/>
            <pc:sldMasterMk cId="2807522964" sldId="2147483648"/>
            <pc:sldLayoutMk cId="792522179" sldId="2147483660"/>
          </pc:sldLayoutMkLst>
          <pc:picChg chg="add mod">
            <ac:chgData name="Nathan Tingen" userId="9297047a-a768-429d-9537-9438d887ff36" providerId="ADAL" clId="{38502637-B85C-433E-AC13-4DE4613C0B9D}" dt="2026-02-27T20:24:28.698" v="40"/>
            <ac:picMkLst>
              <pc:docMk/>
              <pc:sldMasterMk cId="2807522964" sldId="2147483648"/>
              <pc:sldLayoutMk cId="792522179" sldId="2147483660"/>
              <ac:picMk id="2" creationId="{1B36EE3E-1430-884F-3DCE-4DF9A8195192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7T20:26:43.089" v="51"/>
          <pc:sldLayoutMkLst>
            <pc:docMk/>
            <pc:sldMasterMk cId="2807522964" sldId="2147483648"/>
            <pc:sldLayoutMk cId="2456394741" sldId="2147483661"/>
          </pc:sldLayoutMkLst>
        </pc:sldLayoutChg>
        <pc:sldLayoutChg chg="addSp modSp mod setBg">
          <pc:chgData name="Nathan Tingen" userId="9297047a-a768-429d-9537-9438d887ff36" providerId="ADAL" clId="{38502637-B85C-433E-AC13-4DE4613C0B9D}" dt="2026-03-02T15:42:14.949" v="79" actId="1036"/>
          <pc:sldLayoutMkLst>
            <pc:docMk/>
            <pc:sldMasterMk cId="2807522964" sldId="2147483648"/>
            <pc:sldLayoutMk cId="3092287227" sldId="2147483662"/>
          </pc:sldLayoutMkLst>
          <pc:picChg chg="add mod">
            <ac:chgData name="Nathan Tingen" userId="9297047a-a768-429d-9537-9438d887ff36" providerId="ADAL" clId="{38502637-B85C-433E-AC13-4DE4613C0B9D}" dt="2026-03-02T15:42:14.949" v="79" actId="1036"/>
            <ac:picMkLst>
              <pc:docMk/>
              <pc:sldMasterMk cId="2807522964" sldId="2147483648"/>
              <pc:sldLayoutMk cId="3092287227" sldId="2147483662"/>
              <ac:picMk id="7" creationId="{7DE1D9D5-0805-E0AD-5892-8A6936B52EF6}"/>
            </ac:picMkLst>
          </pc:picChg>
        </pc:sldLayoutChg>
        <pc:sldLayoutChg chg="addSp delSp modSp mod">
          <pc:chgData name="Nathan Tingen" userId="9297047a-a768-429d-9537-9438d887ff36" providerId="ADAL" clId="{38502637-B85C-433E-AC13-4DE4613C0B9D}" dt="2026-02-18T17:22:00.603" v="34" actId="478"/>
          <pc:sldLayoutMkLst>
            <pc:docMk/>
            <pc:sldMasterMk cId="2807522964" sldId="2147483648"/>
            <pc:sldLayoutMk cId="2885107997" sldId="2147483663"/>
          </pc:sldLayoutMkLst>
          <pc:picChg chg="add mod ord modCrop">
            <ac:chgData name="Nathan Tingen" userId="9297047a-a768-429d-9537-9438d887ff36" providerId="ADAL" clId="{38502637-B85C-433E-AC13-4DE4613C0B9D}" dt="2026-02-18T17:21:54.400" v="33" actId="167"/>
            <ac:picMkLst>
              <pc:docMk/>
              <pc:sldMasterMk cId="2807522964" sldId="2147483648"/>
              <pc:sldLayoutMk cId="2885107997" sldId="2147483663"/>
              <ac:picMk id="31" creationId="{1E8E3347-D3C1-5C22-14F2-0D664CF94A3A}"/>
            </ac:picMkLst>
          </pc:picChg>
          <pc:picChg chg="add mod ord modCrop">
            <ac:chgData name="Nathan Tingen" userId="9297047a-a768-429d-9537-9438d887ff36" providerId="ADAL" clId="{38502637-B85C-433E-AC13-4DE4613C0B9D}" dt="2026-02-18T17:21:54.400" v="33" actId="167"/>
            <ac:picMkLst>
              <pc:docMk/>
              <pc:sldMasterMk cId="2807522964" sldId="2147483648"/>
              <pc:sldLayoutMk cId="2885107997" sldId="2147483663"/>
              <ac:picMk id="33" creationId="{56CBC4F2-EC78-3A67-D280-47EAB9C24923}"/>
            </ac:picMkLst>
          </pc:picChg>
          <pc:picChg chg="add mod ord modCrop">
            <ac:chgData name="Nathan Tingen" userId="9297047a-a768-429d-9537-9438d887ff36" providerId="ADAL" clId="{38502637-B85C-433E-AC13-4DE4613C0B9D}" dt="2026-02-18T17:21:54.400" v="33" actId="167"/>
            <ac:picMkLst>
              <pc:docMk/>
              <pc:sldMasterMk cId="2807522964" sldId="2147483648"/>
              <pc:sldLayoutMk cId="2885107997" sldId="2147483663"/>
              <ac:picMk id="35" creationId="{1FDA28D9-59D5-5DFD-9DE7-02B2777EB2A0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3-02T15:42:22.977" v="80"/>
          <pc:sldLayoutMkLst>
            <pc:docMk/>
            <pc:sldMasterMk cId="2807522964" sldId="2147483648"/>
            <pc:sldLayoutMk cId="4152368516" sldId="2147483664"/>
          </pc:sldLayoutMkLst>
          <pc:picChg chg="add mod">
            <ac:chgData name="Nathan Tingen" userId="9297047a-a768-429d-9537-9438d887ff36" providerId="ADAL" clId="{38502637-B85C-433E-AC13-4DE4613C0B9D}" dt="2026-03-02T15:42:22.977" v="80"/>
            <ac:picMkLst>
              <pc:docMk/>
              <pc:sldMasterMk cId="2807522964" sldId="2147483648"/>
              <pc:sldLayoutMk cId="4152368516" sldId="2147483664"/>
              <ac:picMk id="7" creationId="{70BE8DF8-777D-40C7-BBB5-E920D32920BD}"/>
            </ac:picMkLst>
          </pc:picChg>
          <pc:picChg chg="del">
            <ac:chgData name="Nathan Tingen" userId="9297047a-a768-429d-9537-9438d887ff36" providerId="ADAL" clId="{38502637-B85C-433E-AC13-4DE4613C0B9D}" dt="2026-03-02T15:41:26.996" v="62" actId="478"/>
            <ac:picMkLst>
              <pc:docMk/>
              <pc:sldMasterMk cId="2807522964" sldId="2147483648"/>
              <pc:sldLayoutMk cId="4152368516" sldId="2147483664"/>
              <ac:picMk id="10" creationId="{285259D2-1ECB-7413-E3B2-9E2BAC3122EB}"/>
            </ac:picMkLst>
          </pc:picChg>
        </pc:sldLayoutChg>
        <pc:sldLayoutChg chg="modSp add mod modTransition">
          <pc:chgData name="Nathan Tingen" userId="9297047a-a768-429d-9537-9438d887ff36" providerId="ADAL" clId="{38502637-B85C-433E-AC13-4DE4613C0B9D}" dt="2026-02-27T20:26:24.429" v="49" actId="1076"/>
          <pc:sldLayoutMkLst>
            <pc:docMk/>
            <pc:sldMasterMk cId="2807522964" sldId="2147483648"/>
            <pc:sldLayoutMk cId="3164916586" sldId="2147483665"/>
          </pc:sldLayoutMkLst>
          <pc:spChg chg="mod">
            <ac:chgData name="Nathan Tingen" userId="9297047a-a768-429d-9537-9438d887ff36" providerId="ADAL" clId="{38502637-B85C-433E-AC13-4DE4613C0B9D}" dt="2026-02-27T20:26:24.429" v="49" actId="1076"/>
            <ac:spMkLst>
              <pc:docMk/>
              <pc:sldMasterMk cId="2807522964" sldId="2147483648"/>
              <pc:sldLayoutMk cId="3164916586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7T20:26:14.539" v="48" actId="1076"/>
            <ac:spMkLst>
              <pc:docMk/>
              <pc:sldMasterMk cId="2807522964" sldId="2147483648"/>
              <pc:sldLayoutMk cId="3164916586" sldId="2147483665"/>
              <ac:spMk id="3" creationId="{CAFB5CE2-362E-1F24-0EBA-B353A4225C3E}"/>
            </ac:spMkLst>
          </pc:spChg>
          <pc:picChg chg="mod">
            <ac:chgData name="Nathan Tingen" userId="9297047a-a768-429d-9537-9438d887ff36" providerId="ADAL" clId="{38502637-B85C-433E-AC13-4DE4613C0B9D}" dt="2026-02-27T20:26:03.190" v="47" actId="553"/>
            <ac:picMkLst>
              <pc:docMk/>
              <pc:sldMasterMk cId="2807522964" sldId="2147483648"/>
              <pc:sldLayoutMk cId="3164916586" sldId="2147483665"/>
              <ac:picMk id="7" creationId="{59A27DE7-03F1-3B79-CFE8-8E82724E2849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36EE3E-1430-884F-3DCE-4DF9A81951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94111" y="2852967"/>
            <a:ext cx="5183647" cy="10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27DE7-03F1-3B79-CFE8-8E82724E2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8200" y="5509423"/>
            <a:ext cx="2809122" cy="5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27DE7-03F1-3B79-CFE8-8E82724E2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44678" y="640080"/>
            <a:ext cx="2809122" cy="5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1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AI-generated content may be incorrect.">
            <a:extLst>
              <a:ext uri="{FF2B5EF4-FFF2-40B4-BE49-F238E27FC236}">
                <a16:creationId xmlns:a16="http://schemas.microsoft.com/office/drawing/2014/main" id="{EB500DBD-C0D1-17A0-E2C5-8868C67567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74520"/>
            <a:ext cx="5413248" cy="457200"/>
          </a:xfrm>
          <a:prstGeom prst="rect">
            <a:avLst/>
          </a:prstGeom>
        </p:spPr>
      </p:pic>
      <p:pic>
        <p:nvPicPr>
          <p:cNvPr id="24" name="Picture 23" descr="A close up of a flower&#10;&#10;AI-generated content may be incorrect.">
            <a:extLst>
              <a:ext uri="{FF2B5EF4-FFF2-40B4-BE49-F238E27FC236}">
                <a16:creationId xmlns:a16="http://schemas.microsoft.com/office/drawing/2014/main" id="{9BADC7CB-2708-4555-A81A-9C5255423B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87452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flower&#10;&#10;AI-generated content may be incorrect.">
            <a:extLst>
              <a:ext uri="{FF2B5EF4-FFF2-40B4-BE49-F238E27FC236}">
                <a16:creationId xmlns:a16="http://schemas.microsoft.com/office/drawing/2014/main" id="{1E8E3347-D3C1-5C22-14F2-0D664CF9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33" name="Picture 32" descr="A close up of a flower&#10;&#10;AI-generated content may be incorrect.">
            <a:extLst>
              <a:ext uri="{FF2B5EF4-FFF2-40B4-BE49-F238E27FC236}">
                <a16:creationId xmlns:a16="http://schemas.microsoft.com/office/drawing/2014/main" id="{56CBC4F2-EC78-3A67-D280-47EAB9C24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25880"/>
            <a:ext cx="5413248" cy="457200"/>
          </a:xfrm>
          <a:prstGeom prst="rect">
            <a:avLst/>
          </a:prstGeom>
        </p:spPr>
      </p:pic>
      <p:pic>
        <p:nvPicPr>
          <p:cNvPr id="35" name="Picture 34" descr="A close up of a flower&#10;&#10;AI-generated content may be incorrect.">
            <a:extLst>
              <a:ext uri="{FF2B5EF4-FFF2-40B4-BE49-F238E27FC236}">
                <a16:creationId xmlns:a16="http://schemas.microsoft.com/office/drawing/2014/main" id="{1FDA28D9-59D5-5DFD-9DE7-02B2777EB2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32588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E1D9D5-0805-E0AD-5892-8A6936B52E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5400000">
            <a:off x="11040926" y="3286503"/>
            <a:ext cx="1459348" cy="3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BE8DF8-777D-40C7-BBB5-E920D3292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5400000">
            <a:off x="11040926" y="3286503"/>
            <a:ext cx="1459348" cy="3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220A4-8111-8DD8-0B95-B3C034A7E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C05960-3071-0875-1565-5A7952F25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2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9FE8E-F505-C78B-F89F-CFE3B41BA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3784A2-A28A-CBE3-F871-D23E6572D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2B5A6F-3EF7-4ABD-A777-567498707B19}"/>
</file>

<file path=customXml/itemProps2.xml><?xml version="1.0" encoding="utf-8"?>
<ds:datastoreItem xmlns:ds="http://schemas.openxmlformats.org/officeDocument/2006/customXml" ds:itemID="{C4AC6DAC-E9F7-48F9-95A9-08F5E6E60CAD}"/>
</file>

<file path=customXml/itemProps3.xml><?xml version="1.0" encoding="utf-8"?>
<ds:datastoreItem xmlns:ds="http://schemas.openxmlformats.org/officeDocument/2006/customXml" ds:itemID="{894CDB61-BE09-4EE4-8887-A88DF4BBCF7A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</vt:lpstr>
      <vt:lpstr>Arial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4</cp:revision>
  <dcterms:created xsi:type="dcterms:W3CDTF">2026-02-18T16:12:47Z</dcterms:created>
  <dcterms:modified xsi:type="dcterms:W3CDTF">2026-03-02T16:01:45Z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