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70437-9243-499A-BDF6-EF452CA22C1D}" v="13" dt="2026-03-02T15:42:39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custSel addSld modSld modMainMaster">
      <pc:chgData name="Nathan Tingen" userId="9297047a-a768-429d-9537-9438d887ff36" providerId="ADAL" clId="{38502637-B85C-433E-AC13-4DE4613C0B9D}" dt="2026-03-02T16:01:55.746" v="66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3-02T16:01:55.746" v="66" actId="700"/>
        <pc:sldMkLst>
          <pc:docMk/>
          <pc:sldMk cId="2033134109" sldId="262"/>
        </pc:sldMkLst>
        <pc:spChg chg="del mod ord">
          <ac:chgData name="Nathan Tingen" userId="9297047a-a768-429d-9537-9438d887ff36" providerId="ADAL" clId="{38502637-B85C-433E-AC13-4DE4613C0B9D}" dt="2026-03-02T16:01:55.746" v="66" actId="700"/>
          <ac:spMkLst>
            <pc:docMk/>
            <pc:sldMk cId="2033134109" sldId="262"/>
            <ac:spMk id="2" creationId="{2E58A325-DF8E-F365-3996-8201EB570768}"/>
          </ac:spMkLst>
        </pc:spChg>
        <pc:spChg chg="del mod ord">
          <ac:chgData name="Nathan Tingen" userId="9297047a-a768-429d-9537-9438d887ff36" providerId="ADAL" clId="{38502637-B85C-433E-AC13-4DE4613C0B9D}" dt="2026-03-02T16:01:55.746" v="66" actId="700"/>
          <ac:spMkLst>
            <pc:docMk/>
            <pc:sldMk cId="2033134109" sldId="262"/>
            <ac:spMk id="3" creationId="{3BA0915B-FEF6-94A2-781F-6B594F8F3185}"/>
          </ac:spMkLst>
        </pc:spChg>
        <pc:spChg chg="add mod ord">
          <ac:chgData name="Nathan Tingen" userId="9297047a-a768-429d-9537-9438d887ff36" providerId="ADAL" clId="{38502637-B85C-433E-AC13-4DE4613C0B9D}" dt="2026-03-02T16:01:55.746" v="66" actId="700"/>
          <ac:spMkLst>
            <pc:docMk/>
            <pc:sldMk cId="2033134109" sldId="262"/>
            <ac:spMk id="4" creationId="{ADF05CD3-1B99-1056-7031-678AC7E80981}"/>
          </ac:spMkLst>
        </pc:spChg>
        <pc:spChg chg="add mod ord">
          <ac:chgData name="Nathan Tingen" userId="9297047a-a768-429d-9537-9438d887ff36" providerId="ADAL" clId="{38502637-B85C-433E-AC13-4DE4613C0B9D}" dt="2026-03-02T16:01:55.746" v="66" actId="700"/>
          <ac:spMkLst>
            <pc:docMk/>
            <pc:sldMk cId="2033134109" sldId="262"/>
            <ac:spMk id="5" creationId="{06C0285A-A486-5805-7B51-916F8DA2D9EC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3-02T15:42:39.934" v="64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5:07.802" v="40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5:11.306" v="41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addSp delSp modSp mod setBg">
          <pc:chgData name="Nathan Tingen" userId="9297047a-a768-429d-9537-9438d887ff36" providerId="ADAL" clId="{38502637-B85C-433E-AC13-4DE4613C0B9D}" dt="2026-02-27T20:37:09.335" v="47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2-27T20:36:58.343" v="44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7T20:37:01.190" v="45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  <pc:picChg chg="add mod">
            <ac:chgData name="Nathan Tingen" userId="9297047a-a768-429d-9537-9438d887ff36" providerId="ADAL" clId="{38502637-B85C-433E-AC13-4DE4613C0B9D}" dt="2026-02-27T20:37:09.335" v="47"/>
            <ac:picMkLst>
              <pc:docMk/>
              <pc:sldMasterMk cId="2807522964" sldId="2147483648"/>
              <pc:sldLayoutMk cId="580566419" sldId="2147483649"/>
              <ac:picMk id="7" creationId="{4D382F02-52BC-7534-1181-B1BC11A45BC0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7T20:38:00.678" v="58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27T20:37:53.457" v="56"/>
          <pc:sldLayoutMkLst>
            <pc:docMk/>
            <pc:sldMasterMk cId="2807522964" sldId="2147483648"/>
            <pc:sldLayoutMk cId="1462810785" sldId="2147483653"/>
          </pc:sldLayoutMkLst>
          <pc:spChg chg="mod">
            <ac:chgData name="Nathan Tingen" userId="9297047a-a768-429d-9537-9438d887ff36" providerId="ADAL" clId="{38502637-B85C-433E-AC13-4DE4613C0B9D}" dt="2026-02-18T17:18:57.785" v="38" actId="555"/>
            <ac:spMkLst>
              <pc:docMk/>
              <pc:sldMasterMk cId="2807522964" sldId="2147483648"/>
              <pc:sldLayoutMk cId="1462810785" sldId="2147483653"/>
              <ac:spMk id="3" creationId="{CE1E72EC-14AB-FB09-D424-7B9A1600649E}"/>
            </ac:spMkLst>
          </pc:spChg>
          <pc:picChg chg="add mod ord">
            <ac:chgData name="Nathan Tingen" userId="9297047a-a768-429d-9537-9438d887ff36" providerId="ADAL" clId="{38502637-B85C-433E-AC13-4DE4613C0B9D}" dt="2026-02-18T17:19:00.883" v="39" actId="167"/>
            <ac:picMkLst>
              <pc:docMk/>
              <pc:sldMasterMk cId="2807522964" sldId="2147483648"/>
              <pc:sldLayoutMk cId="1462810785" sldId="2147483653"/>
              <ac:picMk id="21" creationId="{8F6EE1A6-7971-9F59-B7AB-4DF9A3179BA6}"/>
            </ac:picMkLst>
          </pc:picChg>
          <pc:picChg chg="add mod ord">
            <ac:chgData name="Nathan Tingen" userId="9297047a-a768-429d-9537-9438d887ff36" providerId="ADAL" clId="{38502637-B85C-433E-AC13-4DE4613C0B9D}" dt="2026-02-18T17:19:00.883" v="39" actId="167"/>
            <ac:picMkLst>
              <pc:docMk/>
              <pc:sldMasterMk cId="2807522964" sldId="2147483648"/>
              <pc:sldLayoutMk cId="1462810785" sldId="2147483653"/>
              <ac:picMk id="22" creationId="{E86C56E6-439C-B818-77E7-937D8473551C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7T20:36:53.511" v="43"/>
          <pc:sldLayoutMkLst>
            <pc:docMk/>
            <pc:sldMasterMk cId="2807522964" sldId="2147483648"/>
            <pc:sldLayoutMk cId="792522179" sldId="2147483660"/>
          </pc:sldLayoutMkLst>
          <pc:picChg chg="add mod">
            <ac:chgData name="Nathan Tingen" userId="9297047a-a768-429d-9537-9438d887ff36" providerId="ADAL" clId="{38502637-B85C-433E-AC13-4DE4613C0B9D}" dt="2026-02-27T20:36:53.511" v="43"/>
            <ac:picMkLst>
              <pc:docMk/>
              <pc:sldMasterMk cId="2807522964" sldId="2147483648"/>
              <pc:sldLayoutMk cId="792522179" sldId="2147483660"/>
              <ac:picMk id="2" creationId="{A7BFEB9A-9A93-AA04-F889-34905A9B98F6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7T20:37:46.541" v="54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27T20:38:07.484" v="60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18T17:18:42.558" v="35" actId="478"/>
          <pc:sldLayoutMkLst>
            <pc:docMk/>
            <pc:sldMasterMk cId="2807522964" sldId="2147483648"/>
            <pc:sldLayoutMk cId="2885107997" sldId="2147483663"/>
          </pc:sldLayoutMkLst>
          <pc:picChg chg="add mod ord modCrop">
            <ac:chgData name="Nathan Tingen" userId="9297047a-a768-429d-9537-9438d887ff36" providerId="ADAL" clId="{38502637-B85C-433E-AC13-4DE4613C0B9D}" dt="2026-02-18T17:18:37.925" v="34" actId="167"/>
            <ac:picMkLst>
              <pc:docMk/>
              <pc:sldMasterMk cId="2807522964" sldId="2147483648"/>
              <pc:sldLayoutMk cId="2885107997" sldId="2147483663"/>
              <ac:picMk id="25" creationId="{C6B358EC-4131-E6B3-246F-BD7EB091BC51}"/>
            </ac:picMkLst>
          </pc:picChg>
          <pc:picChg chg="add mod ord modCrop">
            <ac:chgData name="Nathan Tingen" userId="9297047a-a768-429d-9537-9438d887ff36" providerId="ADAL" clId="{38502637-B85C-433E-AC13-4DE4613C0B9D}" dt="2026-02-18T17:18:37.925" v="34" actId="167"/>
            <ac:picMkLst>
              <pc:docMk/>
              <pc:sldMasterMk cId="2807522964" sldId="2147483648"/>
              <pc:sldLayoutMk cId="2885107997" sldId="2147483663"/>
              <ac:picMk id="27" creationId="{9B313B59-0CE1-3F21-C7AA-56D17D9891E5}"/>
            </ac:picMkLst>
          </pc:picChg>
          <pc:picChg chg="add mod ord modCrop">
            <ac:chgData name="Nathan Tingen" userId="9297047a-a768-429d-9537-9438d887ff36" providerId="ADAL" clId="{38502637-B85C-433E-AC13-4DE4613C0B9D}" dt="2026-02-18T17:18:37.925" v="34" actId="167"/>
            <ac:picMkLst>
              <pc:docMk/>
              <pc:sldMasterMk cId="2807522964" sldId="2147483648"/>
              <pc:sldLayoutMk cId="2885107997" sldId="2147483663"/>
              <ac:picMk id="29" creationId="{E831E7A7-8DFB-442B-998E-35A05D6E1C6B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3-02T15:42:39.934" v="64"/>
          <pc:sldLayoutMkLst>
            <pc:docMk/>
            <pc:sldMasterMk cId="2807522964" sldId="2147483648"/>
            <pc:sldLayoutMk cId="4152368516" sldId="2147483664"/>
          </pc:sldLayoutMkLst>
          <pc:picChg chg="add mod">
            <ac:chgData name="Nathan Tingen" userId="9297047a-a768-429d-9537-9438d887ff36" providerId="ADAL" clId="{38502637-B85C-433E-AC13-4DE4613C0B9D}" dt="2026-03-02T15:42:39.934" v="64"/>
            <ac:picMkLst>
              <pc:docMk/>
              <pc:sldMasterMk cId="2807522964" sldId="2147483648"/>
              <pc:sldLayoutMk cId="4152368516" sldId="2147483664"/>
              <ac:picMk id="7" creationId="{CC225A7F-7A80-D37A-507C-04FDBBFA2454}"/>
            </ac:picMkLst>
          </pc:picChg>
          <pc:picChg chg="del">
            <ac:chgData name="Nathan Tingen" userId="9297047a-a768-429d-9537-9438d887ff36" providerId="ADAL" clId="{38502637-B85C-433E-AC13-4DE4613C0B9D}" dt="2026-03-02T15:42:38.950" v="63" actId="478"/>
            <ac:picMkLst>
              <pc:docMk/>
              <pc:sldMasterMk cId="2807522964" sldId="2147483648"/>
              <pc:sldLayoutMk cId="4152368516" sldId="2147483664"/>
              <ac:picMk id="10" creationId="{285259D2-1ECB-7413-E3B2-9E2BAC3122EB}"/>
            </ac:picMkLst>
          </pc:picChg>
        </pc:sldLayoutChg>
        <pc:sldLayoutChg chg="modSp add mod modTransition">
          <pc:chgData name="Nathan Tingen" userId="9297047a-a768-429d-9537-9438d887ff36" providerId="ADAL" clId="{38502637-B85C-433E-AC13-4DE4613C0B9D}" dt="2026-02-27T20:37:36.510" v="52" actId="1076"/>
          <pc:sldLayoutMkLst>
            <pc:docMk/>
            <pc:sldMasterMk cId="2807522964" sldId="2147483648"/>
            <pc:sldLayoutMk cId="1846412979" sldId="2147483665"/>
          </pc:sldLayoutMkLst>
          <pc:spChg chg="mod">
            <ac:chgData name="Nathan Tingen" userId="9297047a-a768-429d-9537-9438d887ff36" providerId="ADAL" clId="{38502637-B85C-433E-AC13-4DE4613C0B9D}" dt="2026-02-27T20:37:31.880" v="51" actId="1076"/>
            <ac:spMkLst>
              <pc:docMk/>
              <pc:sldMasterMk cId="2807522964" sldId="2147483648"/>
              <pc:sldLayoutMk cId="1846412979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7T20:37:36.510" v="52" actId="1076"/>
            <ac:spMkLst>
              <pc:docMk/>
              <pc:sldMasterMk cId="2807522964" sldId="2147483648"/>
              <pc:sldLayoutMk cId="1846412979" sldId="2147483665"/>
              <ac:spMk id="3" creationId="{CAFB5CE2-362E-1F24-0EBA-B353A4225C3E}"/>
            </ac:spMkLst>
          </pc:spChg>
          <pc:picChg chg="mod">
            <ac:chgData name="Nathan Tingen" userId="9297047a-a768-429d-9537-9438d887ff36" providerId="ADAL" clId="{38502637-B85C-433E-AC13-4DE4613C0B9D}" dt="2026-02-27T20:37:26.782" v="50" actId="1076"/>
            <ac:picMkLst>
              <pc:docMk/>
              <pc:sldMasterMk cId="2807522964" sldId="2147483648"/>
              <pc:sldLayoutMk cId="1846412979" sldId="2147483665"/>
              <ac:picMk id="7" creationId="{4D382F02-52BC-7534-1181-B1BC11A45BC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BFEB9A-9A93-AA04-F889-34905A9B98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94111" y="2852967"/>
            <a:ext cx="5183647" cy="10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382F02-52BC-7534-1181-B1BC11A45B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200" y="5509423"/>
            <a:ext cx="2809122" cy="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382F02-52BC-7534-1181-B1BC11A45B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44676" y="640080"/>
            <a:ext cx="2809122" cy="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mushroom&#10;&#10;AI-generated content may be incorrect.">
            <a:extLst>
              <a:ext uri="{FF2B5EF4-FFF2-40B4-BE49-F238E27FC236}">
                <a16:creationId xmlns:a16="http://schemas.microsoft.com/office/drawing/2014/main" id="{8F6EE1A6-7971-9F59-B7AB-4DF9A3179B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874520"/>
            <a:ext cx="5413248" cy="457200"/>
          </a:xfrm>
          <a:prstGeom prst="rect">
            <a:avLst/>
          </a:prstGeom>
        </p:spPr>
      </p:pic>
      <p:pic>
        <p:nvPicPr>
          <p:cNvPr id="22" name="Picture 21" descr="A close up of a mushroom&#10;&#10;AI-generated content may be incorrect.">
            <a:extLst>
              <a:ext uri="{FF2B5EF4-FFF2-40B4-BE49-F238E27FC236}">
                <a16:creationId xmlns:a16="http://schemas.microsoft.com/office/drawing/2014/main" id="{E86C56E6-439C-B818-77E7-937D847355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87452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mushroom&#10;&#10;AI-generated content may be incorrect.">
            <a:extLst>
              <a:ext uri="{FF2B5EF4-FFF2-40B4-BE49-F238E27FC236}">
                <a16:creationId xmlns:a16="http://schemas.microsoft.com/office/drawing/2014/main" id="{C6B358EC-4131-E6B3-246F-BD7EB091B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27" name="Picture 26" descr="A close up of a mushroom&#10;&#10;AI-generated content may be incorrect.">
            <a:extLst>
              <a:ext uri="{FF2B5EF4-FFF2-40B4-BE49-F238E27FC236}">
                <a16:creationId xmlns:a16="http://schemas.microsoft.com/office/drawing/2014/main" id="{9B313B59-0CE1-3F21-C7AA-56D17D9891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325880"/>
            <a:ext cx="5413248" cy="457200"/>
          </a:xfrm>
          <a:prstGeom prst="rect">
            <a:avLst/>
          </a:prstGeom>
        </p:spPr>
      </p:pic>
      <p:pic>
        <p:nvPicPr>
          <p:cNvPr id="29" name="Picture 28" descr="A close up of a mushroom&#10;&#10;AI-generated content may be incorrect.">
            <a:extLst>
              <a:ext uri="{FF2B5EF4-FFF2-40B4-BE49-F238E27FC236}">
                <a16:creationId xmlns:a16="http://schemas.microsoft.com/office/drawing/2014/main" id="{E831E7A7-8DFB-442B-998E-35A05D6E1C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32588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25A7F-7A80-D37A-507C-04FDBBFA24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5400000">
            <a:off x="11040926" y="3286503"/>
            <a:ext cx="1459348" cy="3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05CD3-1B99-1056-7031-678AC7E809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C0285A-A486-5805-7B51-916F8DA2D9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FE8E-F505-C78B-F89F-CFE3B41BA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784A2-A28A-CBE3-F871-D23E6572D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758554-C134-4701-923C-F405ADC1AF6A}"/>
</file>

<file path=customXml/itemProps2.xml><?xml version="1.0" encoding="utf-8"?>
<ds:datastoreItem xmlns:ds="http://schemas.openxmlformats.org/officeDocument/2006/customXml" ds:itemID="{45A17A8E-3D93-4B03-BFF1-3356430F320E}"/>
</file>

<file path=customXml/itemProps3.xml><?xml version="1.0" encoding="utf-8"?>
<ds:datastoreItem xmlns:ds="http://schemas.openxmlformats.org/officeDocument/2006/customXml" ds:itemID="{1D723A90-BE16-4F58-BB8B-D5EE1649A634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</vt:lpstr>
      <vt:lpstr>Arial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3</cp:revision>
  <dcterms:created xsi:type="dcterms:W3CDTF">2026-02-18T16:12:47Z</dcterms:created>
  <dcterms:modified xsi:type="dcterms:W3CDTF">2026-03-02T16:01:57Z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