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85717-73CF-4FAC-B8A4-9619BD8512C0}" v="13" dt="2026-03-02T15:42:58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6:02:06.900" v="64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6:02:06.900" v="64" actId="700"/>
        <pc:sldMkLst>
          <pc:docMk/>
          <pc:sldMk cId="3060217739" sldId="262"/>
        </pc:sldMkLst>
        <pc:spChg chg="del mod ord">
          <ac:chgData name="Nathan Tingen" userId="9297047a-a768-429d-9537-9438d887ff36" providerId="ADAL" clId="{38502637-B85C-433E-AC13-4DE4613C0B9D}" dt="2026-03-02T16:02:06.900" v="64" actId="700"/>
          <ac:spMkLst>
            <pc:docMk/>
            <pc:sldMk cId="3060217739" sldId="262"/>
            <ac:spMk id="2" creationId="{D7AAEF2D-8D18-9EA2-6EC4-6E797F1E8A0A}"/>
          </ac:spMkLst>
        </pc:spChg>
        <pc:spChg chg="del mod ord">
          <ac:chgData name="Nathan Tingen" userId="9297047a-a768-429d-9537-9438d887ff36" providerId="ADAL" clId="{38502637-B85C-433E-AC13-4DE4613C0B9D}" dt="2026-03-02T16:02:06.900" v="64" actId="700"/>
          <ac:spMkLst>
            <pc:docMk/>
            <pc:sldMk cId="3060217739" sldId="262"/>
            <ac:spMk id="3" creationId="{72F4AA0A-C01B-3DDC-1515-917F3740B6BA}"/>
          </ac:spMkLst>
        </pc:spChg>
        <pc:spChg chg="add mod ord">
          <ac:chgData name="Nathan Tingen" userId="9297047a-a768-429d-9537-9438d887ff36" providerId="ADAL" clId="{38502637-B85C-433E-AC13-4DE4613C0B9D}" dt="2026-03-02T16:02:06.900" v="64" actId="700"/>
          <ac:spMkLst>
            <pc:docMk/>
            <pc:sldMk cId="3060217739" sldId="262"/>
            <ac:spMk id="4" creationId="{3E407AE6-1CFC-DD98-75D6-AD6A3F7176D6}"/>
          </ac:spMkLst>
        </pc:spChg>
        <pc:spChg chg="add mod ord">
          <ac:chgData name="Nathan Tingen" userId="9297047a-a768-429d-9537-9438d887ff36" providerId="ADAL" clId="{38502637-B85C-433E-AC13-4DE4613C0B9D}" dt="2026-03-02T16:02:06.900" v="64" actId="700"/>
          <ac:spMkLst>
            <pc:docMk/>
            <pc:sldMk cId="3060217739" sldId="262"/>
            <ac:spMk id="5" creationId="{0C4451DE-6451-D4FE-C13D-77D49267BCD6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42:58.397" v="62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4:39.746" v="38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4:43.809" v="39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 setBg">
          <pc:chgData name="Nathan Tingen" userId="9297047a-a768-429d-9537-9438d887ff36" providerId="ADAL" clId="{38502637-B85C-433E-AC13-4DE4613C0B9D}" dt="2026-02-27T20:39:24.746" v="45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7T20:39:12.248" v="42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39:16.172" v="43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2-27T20:39:24.746" v="45"/>
            <ac:picMkLst>
              <pc:docMk/>
              <pc:sldMasterMk cId="2807522964" sldId="2147483648"/>
              <pc:sldLayoutMk cId="580566419" sldId="2147483649"/>
              <ac:picMk id="7" creationId="{C105411B-EEB5-E6A8-D0AE-B12C802AF1E8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40:24.774" v="56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7T20:40:19.820" v="54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15:18.391" v="36" actId="555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picChg chg="add mod ord">
            <ac:chgData name="Nathan Tingen" userId="9297047a-a768-429d-9537-9438d887ff36" providerId="ADAL" clId="{38502637-B85C-433E-AC13-4DE4613C0B9D}" dt="2026-02-18T17:15:26.088" v="37" actId="167"/>
            <ac:picMkLst>
              <pc:docMk/>
              <pc:sldMasterMk cId="2807522964" sldId="2147483648"/>
              <pc:sldLayoutMk cId="1462810785" sldId="2147483653"/>
              <ac:picMk id="19" creationId="{95441E22-2921-38E8-F8DC-8D5737C2F73C}"/>
            </ac:picMkLst>
          </pc:picChg>
          <pc:picChg chg="add mod ord">
            <ac:chgData name="Nathan Tingen" userId="9297047a-a768-429d-9537-9438d887ff36" providerId="ADAL" clId="{38502637-B85C-433E-AC13-4DE4613C0B9D}" dt="2026-02-18T17:15:26.088" v="37" actId="167"/>
            <ac:picMkLst>
              <pc:docMk/>
              <pc:sldMasterMk cId="2807522964" sldId="2147483648"/>
              <pc:sldLayoutMk cId="1462810785" sldId="2147483653"/>
              <ac:picMk id="20" creationId="{A2851E1C-9625-799B-6B39-E92B9AE57A5F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7T20:39:07.185" v="41"/>
          <pc:sldLayoutMkLst>
            <pc:docMk/>
            <pc:sldMasterMk cId="2807522964" sldId="2147483648"/>
            <pc:sldLayoutMk cId="792522179" sldId="2147483660"/>
          </pc:sldLayoutMkLst>
          <pc:picChg chg="add mod">
            <ac:chgData name="Nathan Tingen" userId="9297047a-a768-429d-9537-9438d887ff36" providerId="ADAL" clId="{38502637-B85C-433E-AC13-4DE4613C0B9D}" dt="2026-02-27T20:39:07.185" v="41"/>
            <ac:picMkLst>
              <pc:docMk/>
              <pc:sldMasterMk cId="2807522964" sldId="2147483648"/>
              <pc:sldLayoutMk cId="792522179" sldId="2147483660"/>
              <ac:picMk id="2" creationId="{5B66DF20-C69A-18FA-591B-E2B57FE8469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40:14.182" v="52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7T20:40:30.072" v="58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14:47.754" v="33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19" creationId="{95F8B82D-B621-93E7-037F-32DE6255F269}"/>
            </ac:picMkLst>
          </pc:picChg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21" creationId="{0837AF21-B932-445F-64B8-7C431A84E2FF}"/>
            </ac:picMkLst>
          </pc:picChg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23" creationId="{C2000FA8-72C2-7F2F-E794-398EE63A01D0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3-02T15:42:58.397" v="62"/>
          <pc:sldLayoutMkLst>
            <pc:docMk/>
            <pc:sldMasterMk cId="2807522964" sldId="2147483648"/>
            <pc:sldLayoutMk cId="4152368516" sldId="2147483664"/>
          </pc:sldLayoutMkLst>
          <pc:picChg chg="add mod">
            <ac:chgData name="Nathan Tingen" userId="9297047a-a768-429d-9537-9438d887ff36" providerId="ADAL" clId="{38502637-B85C-433E-AC13-4DE4613C0B9D}" dt="2026-03-02T15:42:58.397" v="62"/>
            <ac:picMkLst>
              <pc:docMk/>
              <pc:sldMasterMk cId="2807522964" sldId="2147483648"/>
              <pc:sldLayoutMk cId="4152368516" sldId="2147483664"/>
              <ac:picMk id="7" creationId="{EBC63C4A-95A3-B11B-0129-42B0E9F99A01}"/>
            </ac:picMkLst>
          </pc:picChg>
          <pc:picChg chg="del">
            <ac:chgData name="Nathan Tingen" userId="9297047a-a768-429d-9537-9438d887ff36" providerId="ADAL" clId="{38502637-B85C-433E-AC13-4DE4613C0B9D}" dt="2026-03-02T15:42:57.303" v="61" actId="478"/>
            <ac:picMkLst>
              <pc:docMk/>
              <pc:sldMasterMk cId="2807522964" sldId="2147483648"/>
              <pc:sldLayoutMk cId="4152368516" sldId="2147483664"/>
              <ac:picMk id="10" creationId="{285259D2-1ECB-7413-E3B2-9E2BAC3122EB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7T20:39:57.250" v="50" actId="1076"/>
          <pc:sldLayoutMkLst>
            <pc:docMk/>
            <pc:sldMasterMk cId="2807522964" sldId="2147483648"/>
            <pc:sldLayoutMk cId="4280172017" sldId="2147483665"/>
          </pc:sldLayoutMkLst>
          <pc:spChg chg="mod">
            <ac:chgData name="Nathan Tingen" userId="9297047a-a768-429d-9537-9438d887ff36" providerId="ADAL" clId="{38502637-B85C-433E-AC13-4DE4613C0B9D}" dt="2026-02-27T20:39:57.250" v="50" actId="1076"/>
            <ac:spMkLst>
              <pc:docMk/>
              <pc:sldMasterMk cId="2807522964" sldId="2147483648"/>
              <pc:sldLayoutMk cId="4280172017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39:51.042" v="49" actId="1076"/>
            <ac:spMkLst>
              <pc:docMk/>
              <pc:sldMasterMk cId="2807522964" sldId="2147483648"/>
              <pc:sldLayoutMk cId="4280172017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2-27T20:39:44.362" v="48" actId="1076"/>
            <ac:picMkLst>
              <pc:docMk/>
              <pc:sldMasterMk cId="2807522964" sldId="2147483648"/>
              <pc:sldLayoutMk cId="4280172017" sldId="2147483665"/>
              <ac:picMk id="7" creationId="{C105411B-EEB5-E6A8-D0AE-B12C802AF1E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6DF20-C69A-18FA-591B-E2B57FE84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4111" y="2852967"/>
            <a:ext cx="5183647" cy="10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5411B-EEB5-E6A8-D0AE-B12C802AF1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5509423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5411B-EEB5-E6A8-D0AE-B12C802AF1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4676" y="640080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95441E22-2921-38E8-F8DC-8D5737C2F7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874520"/>
            <a:ext cx="5416296" cy="457200"/>
          </a:xfrm>
          <a:prstGeom prst="rect">
            <a:avLst/>
          </a:prstGeom>
        </p:spPr>
      </p:pic>
      <p:pic>
        <p:nvPicPr>
          <p:cNvPr id="20" name="Picture 19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A2851E1C-9625-799B-6B39-E92B9AE57A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95F8B82D-B621-93E7-037F-32DE6255F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21" name="Picture 20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0837AF21-B932-445F-64B8-7C431A84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325880"/>
            <a:ext cx="5416296" cy="457200"/>
          </a:xfrm>
          <a:prstGeom prst="rect">
            <a:avLst/>
          </a:prstGeom>
        </p:spPr>
      </p:pic>
      <p:pic>
        <p:nvPicPr>
          <p:cNvPr id="23" name="Picture 22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C2000FA8-72C2-7F2F-E794-398EE63A0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63C4A-95A3-B11B-0129-42B0E9F99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1040926" y="3286503"/>
            <a:ext cx="1459348" cy="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07AE6-1CFC-DD98-75D6-AD6A3F717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4451DE-6451-D4FE-C13D-77D49267B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BA645D-BA9B-4A07-9B07-D0C33DB3B631}"/>
</file>

<file path=customXml/itemProps2.xml><?xml version="1.0" encoding="utf-8"?>
<ds:datastoreItem xmlns:ds="http://schemas.openxmlformats.org/officeDocument/2006/customXml" ds:itemID="{666F1C85-BEE0-4B39-AE01-AC365EF08D4F}"/>
</file>

<file path=customXml/itemProps3.xml><?xml version="1.0" encoding="utf-8"?>
<ds:datastoreItem xmlns:ds="http://schemas.openxmlformats.org/officeDocument/2006/customXml" ds:itemID="{98FC85E1-E44D-41C9-8CBC-AEF3A9245FD4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2</cp:revision>
  <dcterms:created xsi:type="dcterms:W3CDTF">2026-02-18T16:12:47Z</dcterms:created>
  <dcterms:modified xsi:type="dcterms:W3CDTF">2026-03-02T16:02:10Z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