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C4F87-2A5A-48E7-9C9D-4346A9A431B4}" v="13" dt="2026-03-02T15:43:17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undo custSel addSld modSld modMainMaster">
      <pc:chgData name="Nathan Tingen" userId="9297047a-a768-429d-9537-9438d887ff36" providerId="ADAL" clId="{38502637-B85C-433E-AC13-4DE4613C0B9D}" dt="2026-03-02T16:02:19.196" v="94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2-18T17:11:12.164" v="67" actId="700"/>
        <pc:sldMkLst>
          <pc:docMk/>
          <pc:sldMk cId="1695773069" sldId="261"/>
        </pc:sldMkLst>
        <pc:spChg chg="add mod ord">
          <ac:chgData name="Nathan Tingen" userId="9297047a-a768-429d-9537-9438d887ff36" providerId="ADAL" clId="{38502637-B85C-433E-AC13-4DE4613C0B9D}" dt="2026-02-18T17:11:12.164" v="67" actId="700"/>
          <ac:spMkLst>
            <pc:docMk/>
            <pc:sldMk cId="1695773069" sldId="261"/>
            <ac:spMk id="4" creationId="{88A9FE8E-F505-C78B-F89F-CFE3B41BA0E5}"/>
          </ac:spMkLst>
        </pc:spChg>
        <pc:spChg chg="add mod ord">
          <ac:chgData name="Nathan Tingen" userId="9297047a-a768-429d-9537-9438d887ff36" providerId="ADAL" clId="{38502637-B85C-433E-AC13-4DE4613C0B9D}" dt="2026-02-18T17:11:12.164" v="67" actId="700"/>
          <ac:spMkLst>
            <pc:docMk/>
            <pc:sldMk cId="1695773069" sldId="261"/>
            <ac:spMk id="5" creationId="{0C3784A2-A28A-CBE3-F871-D23E6572DBA7}"/>
          </ac:spMkLst>
        </pc:spChg>
      </pc:sldChg>
      <pc:sldChg chg="addSp delSp modSp new mod modClrScheme chgLayout">
        <pc:chgData name="Nathan Tingen" userId="9297047a-a768-429d-9537-9438d887ff36" providerId="ADAL" clId="{38502637-B85C-433E-AC13-4DE4613C0B9D}" dt="2026-03-02T16:02:19.196" v="94" actId="700"/>
        <pc:sldMkLst>
          <pc:docMk/>
          <pc:sldMk cId="2133704994" sldId="262"/>
        </pc:sldMkLst>
        <pc:spChg chg="del mod ord">
          <ac:chgData name="Nathan Tingen" userId="9297047a-a768-429d-9537-9438d887ff36" providerId="ADAL" clId="{38502637-B85C-433E-AC13-4DE4613C0B9D}" dt="2026-03-02T16:02:19.196" v="94" actId="700"/>
          <ac:spMkLst>
            <pc:docMk/>
            <pc:sldMk cId="2133704994" sldId="262"/>
            <ac:spMk id="2" creationId="{7BEC5525-E5DD-5758-2DE7-274469A8DC17}"/>
          </ac:spMkLst>
        </pc:spChg>
        <pc:spChg chg="del mod ord">
          <ac:chgData name="Nathan Tingen" userId="9297047a-a768-429d-9537-9438d887ff36" providerId="ADAL" clId="{38502637-B85C-433E-AC13-4DE4613C0B9D}" dt="2026-03-02T16:02:19.196" v="94" actId="700"/>
          <ac:spMkLst>
            <pc:docMk/>
            <pc:sldMk cId="2133704994" sldId="262"/>
            <ac:spMk id="3" creationId="{E581AD95-FA47-8139-1E86-A21C22FC90D8}"/>
          </ac:spMkLst>
        </pc:spChg>
        <pc:spChg chg="add mod ord">
          <ac:chgData name="Nathan Tingen" userId="9297047a-a768-429d-9537-9438d887ff36" providerId="ADAL" clId="{38502637-B85C-433E-AC13-4DE4613C0B9D}" dt="2026-03-02T16:02:19.196" v="94" actId="700"/>
          <ac:spMkLst>
            <pc:docMk/>
            <pc:sldMk cId="2133704994" sldId="262"/>
            <ac:spMk id="4" creationId="{DEBEE730-1C10-1344-B02D-B4345FAE41B1}"/>
          </ac:spMkLst>
        </pc:spChg>
        <pc:spChg chg="add mod ord">
          <ac:chgData name="Nathan Tingen" userId="9297047a-a768-429d-9537-9438d887ff36" providerId="ADAL" clId="{38502637-B85C-433E-AC13-4DE4613C0B9D}" dt="2026-03-02T16:02:19.196" v="94" actId="700"/>
          <ac:spMkLst>
            <pc:docMk/>
            <pc:sldMk cId="2133704994" sldId="262"/>
            <ac:spMk id="5" creationId="{D9552C7E-021B-A40C-5D9D-899804EBBF71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3-02T15:43:17.880" v="92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4:16.004" v="68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4:19.528" v="69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addSp delSp modSp mod setBg">
          <pc:chgData name="Nathan Tingen" userId="9297047a-a768-429d-9537-9438d887ff36" providerId="ADAL" clId="{38502637-B85C-433E-AC13-4DE4613C0B9D}" dt="2026-02-27T20:41:27.265" v="74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2-27T20:41:18.706" v="72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7T20:41:21.979" v="73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  <pc:picChg chg="add mod">
            <ac:chgData name="Nathan Tingen" userId="9297047a-a768-429d-9537-9438d887ff36" providerId="ADAL" clId="{38502637-B85C-433E-AC13-4DE4613C0B9D}" dt="2026-02-27T20:41:27.265" v="74"/>
            <ac:picMkLst>
              <pc:docMk/>
              <pc:sldMasterMk cId="2807522964" sldId="2147483648"/>
              <pc:sldLayoutMk cId="580566419" sldId="2147483649"/>
              <ac:picMk id="7" creationId="{68C94223-7413-9934-9A02-B2737D3706CD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7T20:42:15.907" v="85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27T20:42:08.946" v="83"/>
          <pc:sldLayoutMkLst>
            <pc:docMk/>
            <pc:sldMasterMk cId="2807522964" sldId="2147483648"/>
            <pc:sldLayoutMk cId="1462810785" sldId="2147483653"/>
          </pc:sldLayoutMkLst>
          <pc:spChg chg="ord">
            <ac:chgData name="Nathan Tingen" userId="9297047a-a768-429d-9537-9438d887ff36" providerId="ADAL" clId="{38502637-B85C-433E-AC13-4DE4613C0B9D}" dt="2026-02-18T17:06:12.851" v="28" actId="170"/>
            <ac:spMkLst>
              <pc:docMk/>
              <pc:sldMasterMk cId="2807522964" sldId="2147483648"/>
              <pc:sldLayoutMk cId="1462810785" sldId="2147483653"/>
              <ac:spMk id="3" creationId="{CE1E72EC-14AB-FB09-D424-7B9A1600649E}"/>
            </ac:spMkLst>
          </pc:spChg>
          <pc:spChg chg="ord">
            <ac:chgData name="Nathan Tingen" userId="9297047a-a768-429d-9537-9438d887ff36" providerId="ADAL" clId="{38502637-B85C-433E-AC13-4DE4613C0B9D}" dt="2026-02-18T17:06:12.851" v="28" actId="170"/>
            <ac:spMkLst>
              <pc:docMk/>
              <pc:sldMasterMk cId="2807522964" sldId="2147483648"/>
              <pc:sldLayoutMk cId="1462810785" sldId="2147483653"/>
              <ac:spMk id="5" creationId="{8F295279-74CF-8B01-071C-966E6D095B7A}"/>
            </ac:spMkLst>
          </pc:spChg>
          <pc:picChg chg="add mod ord modCrop">
            <ac:chgData name="Nathan Tingen" userId="9297047a-a768-429d-9537-9438d887ff36" providerId="ADAL" clId="{38502637-B85C-433E-AC13-4DE4613C0B9D}" dt="2026-02-18T17:06:32.995" v="32" actId="1076"/>
            <ac:picMkLst>
              <pc:docMk/>
              <pc:sldMasterMk cId="2807522964" sldId="2147483648"/>
              <pc:sldLayoutMk cId="1462810785" sldId="2147483653"/>
              <ac:picMk id="16" creationId="{61D234D1-EA4E-D286-C06A-091CB9F85D00}"/>
            </ac:picMkLst>
          </pc:picChg>
          <pc:picChg chg="add mod ord modCrop">
            <ac:chgData name="Nathan Tingen" userId="9297047a-a768-429d-9537-9438d887ff36" providerId="ADAL" clId="{38502637-B85C-433E-AC13-4DE4613C0B9D}" dt="2026-02-18T17:06:32.995" v="32" actId="1076"/>
            <ac:picMkLst>
              <pc:docMk/>
              <pc:sldMasterMk cId="2807522964" sldId="2147483648"/>
              <pc:sldLayoutMk cId="1462810785" sldId="2147483653"/>
              <ac:picMk id="18" creationId="{B1BCE468-2B0E-5F6E-2BE2-A4B7056C8528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7T20:42:45.459" v="90"/>
          <pc:sldLayoutMkLst>
            <pc:docMk/>
            <pc:sldMasterMk cId="2807522964" sldId="2147483648"/>
            <pc:sldLayoutMk cId="792522179" sldId="2147483660"/>
          </pc:sldLayoutMkLst>
          <pc:picChg chg="add mod">
            <ac:chgData name="Nathan Tingen" userId="9297047a-a768-429d-9537-9438d887ff36" providerId="ADAL" clId="{38502637-B85C-433E-AC13-4DE4613C0B9D}" dt="2026-02-27T20:42:45.459" v="90"/>
            <ac:picMkLst>
              <pc:docMk/>
              <pc:sldMasterMk cId="2807522964" sldId="2147483648"/>
              <pc:sldLayoutMk cId="792522179" sldId="2147483660"/>
              <ac:picMk id="2" creationId="{531AC1E1-F39D-D43C-52F7-7B0ECE08A365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7T20:42:01.923" v="81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27T20:42:21.419" v="87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18T17:07:54.050" v="45" actId="478"/>
          <pc:sldLayoutMkLst>
            <pc:docMk/>
            <pc:sldMasterMk cId="2807522964" sldId="2147483648"/>
            <pc:sldLayoutMk cId="2885107997" sldId="2147483663"/>
          </pc:sldLayoutMkLst>
          <pc:spChg chg="ord">
            <ac:chgData name="Nathan Tingen" userId="9297047a-a768-429d-9537-9438d887ff36" providerId="ADAL" clId="{38502637-B85C-433E-AC13-4DE4613C0B9D}" dt="2026-02-18T17:07:19.357" v="38" actId="171"/>
            <ac:spMkLst>
              <pc:docMk/>
              <pc:sldMasterMk cId="2807522964" sldId="2147483648"/>
              <pc:sldLayoutMk cId="2885107997" sldId="2147483663"/>
              <ac:spMk id="3" creationId="{CE1E72EC-14AB-FB09-D424-7B9A1600649E}"/>
            </ac:spMkLst>
          </pc:spChg>
          <pc:spChg chg="ord">
            <ac:chgData name="Nathan Tingen" userId="9297047a-a768-429d-9537-9438d887ff36" providerId="ADAL" clId="{38502637-B85C-433E-AC13-4DE4613C0B9D}" dt="2026-02-18T17:07:19.357" v="38" actId="171"/>
            <ac:spMkLst>
              <pc:docMk/>
              <pc:sldMasterMk cId="2807522964" sldId="2147483648"/>
              <pc:sldLayoutMk cId="2885107997" sldId="2147483663"/>
              <ac:spMk id="5" creationId="{8F295279-74CF-8B01-071C-966E6D095B7A}"/>
            </ac:spMkLst>
          </pc:spChg>
          <pc:picChg chg="add mod ord">
            <ac:chgData name="Nathan Tingen" userId="9297047a-a768-429d-9537-9438d887ff36" providerId="ADAL" clId="{38502637-B85C-433E-AC13-4DE4613C0B9D}" dt="2026-02-18T17:07:13.550" v="35" actId="167"/>
            <ac:picMkLst>
              <pc:docMk/>
              <pc:sldMasterMk cId="2807522964" sldId="2147483648"/>
              <pc:sldLayoutMk cId="2885107997" sldId="2147483663"/>
              <ac:picMk id="14" creationId="{B9AC6D78-2706-72C9-EABB-9E0C2B9662C5}"/>
            </ac:picMkLst>
          </pc:picChg>
          <pc:picChg chg="add mod ord">
            <ac:chgData name="Nathan Tingen" userId="9297047a-a768-429d-9537-9438d887ff36" providerId="ADAL" clId="{38502637-B85C-433E-AC13-4DE4613C0B9D}" dt="2026-02-18T17:07:13.550" v="35" actId="167"/>
            <ac:picMkLst>
              <pc:docMk/>
              <pc:sldMasterMk cId="2807522964" sldId="2147483648"/>
              <pc:sldLayoutMk cId="2885107997" sldId="2147483663"/>
              <ac:picMk id="15" creationId="{1EC730E1-5138-F51F-8C9D-FB8CAC8B59D0}"/>
            </ac:picMkLst>
          </pc:picChg>
          <pc:picChg chg="add mod ord modCrop">
            <ac:chgData name="Nathan Tingen" userId="9297047a-a768-429d-9537-9438d887ff36" providerId="ADAL" clId="{38502637-B85C-433E-AC13-4DE4613C0B9D}" dt="2026-02-18T17:07:51.798" v="44" actId="167"/>
            <ac:picMkLst>
              <pc:docMk/>
              <pc:sldMasterMk cId="2807522964" sldId="2147483648"/>
              <pc:sldLayoutMk cId="2885107997" sldId="2147483663"/>
              <ac:picMk id="17" creationId="{2FCA574B-D8D3-5BB9-A94C-A336D69A351B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3-02T15:43:17.880" v="92"/>
          <pc:sldLayoutMkLst>
            <pc:docMk/>
            <pc:sldMasterMk cId="2807522964" sldId="2147483648"/>
            <pc:sldLayoutMk cId="4152368516" sldId="2147483664"/>
          </pc:sldLayoutMkLst>
          <pc:spChg chg="mod">
            <ac:chgData name="Nathan Tingen" userId="9297047a-a768-429d-9537-9438d887ff36" providerId="ADAL" clId="{38502637-B85C-433E-AC13-4DE4613C0B9D}" dt="2026-02-18T17:09:07.125" v="61" actId="403"/>
            <ac:spMkLst>
              <pc:docMk/>
              <pc:sldMasterMk cId="2807522964" sldId="2147483648"/>
              <pc:sldLayoutMk cId="4152368516" sldId="2147483664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18T17:08:58.060" v="58" actId="122"/>
            <ac:spMkLst>
              <pc:docMk/>
              <pc:sldMasterMk cId="2807522964" sldId="2147483648"/>
              <pc:sldLayoutMk cId="4152368516" sldId="2147483664"/>
              <ac:spMk id="3" creationId="{CAFB5CE2-362E-1F24-0EBA-B353A4225C3E}"/>
            </ac:spMkLst>
          </pc:spChg>
          <pc:picChg chg="add mod">
            <ac:chgData name="Nathan Tingen" userId="9297047a-a768-429d-9537-9438d887ff36" providerId="ADAL" clId="{38502637-B85C-433E-AC13-4DE4613C0B9D}" dt="2026-03-02T15:43:17.880" v="92"/>
            <ac:picMkLst>
              <pc:docMk/>
              <pc:sldMasterMk cId="2807522964" sldId="2147483648"/>
              <pc:sldLayoutMk cId="4152368516" sldId="2147483664"/>
              <ac:picMk id="7" creationId="{D45D6849-A51B-A989-348A-1BCA656689E5}"/>
            </ac:picMkLst>
          </pc:picChg>
          <pc:picChg chg="del">
            <ac:chgData name="Nathan Tingen" userId="9297047a-a768-429d-9537-9438d887ff36" providerId="ADAL" clId="{38502637-B85C-433E-AC13-4DE4613C0B9D}" dt="2026-03-02T15:43:16.815" v="91" actId="478"/>
            <ac:picMkLst>
              <pc:docMk/>
              <pc:sldMasterMk cId="2807522964" sldId="2147483648"/>
              <pc:sldLayoutMk cId="4152368516" sldId="2147483664"/>
              <ac:picMk id="10" creationId="{285259D2-1ECB-7413-E3B2-9E2BAC3122EB}"/>
            </ac:picMkLst>
          </pc:picChg>
        </pc:sldLayoutChg>
        <pc:sldLayoutChg chg="modSp add mod modTransition">
          <pc:chgData name="Nathan Tingen" userId="9297047a-a768-429d-9537-9438d887ff36" providerId="ADAL" clId="{38502637-B85C-433E-AC13-4DE4613C0B9D}" dt="2026-02-27T20:41:52.996" v="79" actId="1076"/>
          <pc:sldLayoutMkLst>
            <pc:docMk/>
            <pc:sldMasterMk cId="2807522964" sldId="2147483648"/>
            <pc:sldLayoutMk cId="1434583676" sldId="2147483665"/>
          </pc:sldLayoutMkLst>
          <pc:spChg chg="mod">
            <ac:chgData name="Nathan Tingen" userId="9297047a-a768-429d-9537-9438d887ff36" providerId="ADAL" clId="{38502637-B85C-433E-AC13-4DE4613C0B9D}" dt="2026-02-27T20:41:52.996" v="79" actId="1076"/>
            <ac:spMkLst>
              <pc:docMk/>
              <pc:sldMasterMk cId="2807522964" sldId="2147483648"/>
              <pc:sldLayoutMk cId="1434583676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7T20:41:48.676" v="78" actId="1076"/>
            <ac:spMkLst>
              <pc:docMk/>
              <pc:sldMasterMk cId="2807522964" sldId="2147483648"/>
              <pc:sldLayoutMk cId="1434583676" sldId="2147483665"/>
              <ac:spMk id="3" creationId="{CAFB5CE2-362E-1F24-0EBA-B353A4225C3E}"/>
            </ac:spMkLst>
          </pc:spChg>
          <pc:picChg chg="mod">
            <ac:chgData name="Nathan Tingen" userId="9297047a-a768-429d-9537-9438d887ff36" providerId="ADAL" clId="{38502637-B85C-433E-AC13-4DE4613C0B9D}" dt="2026-02-27T20:41:43.843" v="77" actId="1076"/>
            <ac:picMkLst>
              <pc:docMk/>
              <pc:sldMasterMk cId="2807522964" sldId="2147483648"/>
              <pc:sldLayoutMk cId="1434583676" sldId="2147483665"/>
              <ac:picMk id="7" creationId="{68C94223-7413-9934-9A02-B2737D3706CD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1AC1E1-F39D-D43C-52F7-7B0ECE08A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94111" y="2852967"/>
            <a:ext cx="5183647" cy="10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94223-7413-9934-9A02-B2737D3706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200" y="5509423"/>
            <a:ext cx="2809122" cy="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94223-7413-9934-9A02-B2737D3706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44676" y="640080"/>
            <a:ext cx="2809122" cy="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8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lose up of a plant&#10;&#10;AI-generated content may be incorrect.">
            <a:extLst>
              <a:ext uri="{FF2B5EF4-FFF2-40B4-BE49-F238E27FC236}">
                <a16:creationId xmlns:a16="http://schemas.microsoft.com/office/drawing/2014/main" id="{B1BCE468-2B0E-5F6E-2BE2-A4B7056C85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874520"/>
            <a:ext cx="5413248" cy="457200"/>
          </a:xfrm>
          <a:prstGeom prst="rect">
            <a:avLst/>
          </a:prstGeom>
        </p:spPr>
      </p:pic>
      <p:pic>
        <p:nvPicPr>
          <p:cNvPr id="16" name="Picture 15" descr="Close up of a plant&#10;&#10;AI-generated content may be incorrect.">
            <a:extLst>
              <a:ext uri="{FF2B5EF4-FFF2-40B4-BE49-F238E27FC236}">
                <a16:creationId xmlns:a16="http://schemas.microsoft.com/office/drawing/2014/main" id="{61D234D1-EA4E-D286-C06A-091CB9F85D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874520"/>
            <a:ext cx="5413248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lose up of a plant&#10;&#10;AI-generated content may be incorrect.">
            <a:extLst>
              <a:ext uri="{FF2B5EF4-FFF2-40B4-BE49-F238E27FC236}">
                <a16:creationId xmlns:a16="http://schemas.microsoft.com/office/drawing/2014/main" id="{2FCA574B-D8D3-5BB9-A94C-A336D69A3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14" name="Picture 13" descr="Close up of a plant&#10;&#10;AI-generated content may be incorrect.">
            <a:extLst>
              <a:ext uri="{FF2B5EF4-FFF2-40B4-BE49-F238E27FC236}">
                <a16:creationId xmlns:a16="http://schemas.microsoft.com/office/drawing/2014/main" id="{B9AC6D78-2706-72C9-EABB-9E0C2B9662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325880"/>
            <a:ext cx="5413248" cy="457200"/>
          </a:xfrm>
          <a:prstGeom prst="rect">
            <a:avLst/>
          </a:prstGeom>
        </p:spPr>
      </p:pic>
      <p:pic>
        <p:nvPicPr>
          <p:cNvPr id="15" name="Picture 14" descr="Close up of a plant&#10;&#10;AI-generated content may be incorrect.">
            <a:extLst>
              <a:ext uri="{FF2B5EF4-FFF2-40B4-BE49-F238E27FC236}">
                <a16:creationId xmlns:a16="http://schemas.microsoft.com/office/drawing/2014/main" id="{1EC730E1-5138-F51F-8C9D-FB8CAC8B59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325880"/>
            <a:ext cx="5413248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D6849-A51B-A989-348A-1BCA656689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5400000">
            <a:off x="11040926" y="3286503"/>
            <a:ext cx="1459348" cy="3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BEE730-1C10-1344-B02D-B4345FAE41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9552C7E-021B-A40C-5D9D-899804EBB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FE8E-F505-C78B-F89F-CFE3B41BA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784A2-A28A-CBE3-F871-D23E6572D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71C845-3C8D-4485-B184-A32B6F1C1824}"/>
</file>

<file path=customXml/itemProps2.xml><?xml version="1.0" encoding="utf-8"?>
<ds:datastoreItem xmlns:ds="http://schemas.openxmlformats.org/officeDocument/2006/customXml" ds:itemID="{2B77B18F-65BE-4A53-9B40-E3EAEC2A44B0}"/>
</file>

<file path=customXml/itemProps3.xml><?xml version="1.0" encoding="utf-8"?>
<ds:datastoreItem xmlns:ds="http://schemas.openxmlformats.org/officeDocument/2006/customXml" ds:itemID="{D06D64EB-3641-437B-BE59-AF15837F252D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</vt:lpstr>
      <vt:lpstr>Arial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1</cp:revision>
  <dcterms:created xsi:type="dcterms:W3CDTF">2026-02-18T16:12:47Z</dcterms:created>
  <dcterms:modified xsi:type="dcterms:W3CDTF">2026-03-02T16:02:21Z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