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80163B-9654-4570-B614-0CC1DF7E8231}" v="15" dt="2026-03-02T15:43:32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modSld modMainMaster">
      <pc:chgData name="Nathan Tingen" userId="9297047a-a768-429d-9537-9438d887ff36" providerId="ADAL" clId="{38502637-B85C-433E-AC13-4DE4613C0B9D}" dt="2026-03-02T16:02:35.693" v="38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2-18T17:10:56.982" v="9" actId="700"/>
        <pc:sldMkLst>
          <pc:docMk/>
          <pc:sldMk cId="649414086" sldId="261"/>
        </pc:sldMkLst>
        <pc:spChg chg="add mod ord">
          <ac:chgData name="Nathan Tingen" userId="9297047a-a768-429d-9537-9438d887ff36" providerId="ADAL" clId="{38502637-B85C-433E-AC13-4DE4613C0B9D}" dt="2026-02-18T17:10:56.982" v="9" actId="700"/>
          <ac:spMkLst>
            <pc:docMk/>
            <pc:sldMk cId="649414086" sldId="261"/>
            <ac:spMk id="4" creationId="{232DCB86-6E15-1876-8166-ACEB787B1A9F}"/>
          </ac:spMkLst>
        </pc:spChg>
        <pc:spChg chg="add mod ord">
          <ac:chgData name="Nathan Tingen" userId="9297047a-a768-429d-9537-9438d887ff36" providerId="ADAL" clId="{38502637-B85C-433E-AC13-4DE4613C0B9D}" dt="2026-02-18T17:10:56.982" v="9" actId="700"/>
          <ac:spMkLst>
            <pc:docMk/>
            <pc:sldMk cId="649414086" sldId="261"/>
            <ac:spMk id="5" creationId="{09914ED7-E92D-2647-29B6-99780E080428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6:02:35.693" v="38" actId="700"/>
        <pc:sldMkLst>
          <pc:docMk/>
          <pc:sldMk cId="3434358770" sldId="262"/>
        </pc:sldMkLst>
        <pc:spChg chg="del mod ord">
          <ac:chgData name="Nathan Tingen" userId="9297047a-a768-429d-9537-9438d887ff36" providerId="ADAL" clId="{38502637-B85C-433E-AC13-4DE4613C0B9D}" dt="2026-03-02T16:02:35.693" v="38" actId="700"/>
          <ac:spMkLst>
            <pc:docMk/>
            <pc:sldMk cId="3434358770" sldId="262"/>
            <ac:spMk id="2" creationId="{A20F11AA-A9C0-08D7-6DAE-66A6951740ED}"/>
          </ac:spMkLst>
        </pc:spChg>
        <pc:spChg chg="del mod ord">
          <ac:chgData name="Nathan Tingen" userId="9297047a-a768-429d-9537-9438d887ff36" providerId="ADAL" clId="{38502637-B85C-433E-AC13-4DE4613C0B9D}" dt="2026-03-02T16:02:35.693" v="38" actId="700"/>
          <ac:spMkLst>
            <pc:docMk/>
            <pc:sldMk cId="3434358770" sldId="262"/>
            <ac:spMk id="3" creationId="{59F3A09E-0017-515F-0108-894E2D061C81}"/>
          </ac:spMkLst>
        </pc:spChg>
        <pc:spChg chg="add mod ord">
          <ac:chgData name="Nathan Tingen" userId="9297047a-a768-429d-9537-9438d887ff36" providerId="ADAL" clId="{38502637-B85C-433E-AC13-4DE4613C0B9D}" dt="2026-03-02T16:02:35.693" v="38" actId="700"/>
          <ac:spMkLst>
            <pc:docMk/>
            <pc:sldMk cId="3434358770" sldId="262"/>
            <ac:spMk id="4" creationId="{B8F7AB31-3B6E-6307-CFDA-C644337F913C}"/>
          </ac:spMkLst>
        </pc:spChg>
        <pc:spChg chg="add mod ord">
          <ac:chgData name="Nathan Tingen" userId="9297047a-a768-429d-9537-9438d887ff36" providerId="ADAL" clId="{38502637-B85C-433E-AC13-4DE4613C0B9D}" dt="2026-03-02T16:02:35.693" v="38" actId="700"/>
          <ac:spMkLst>
            <pc:docMk/>
            <pc:sldMk cId="3434358770" sldId="262"/>
            <ac:spMk id="5" creationId="{AE2B83C1-3388-380F-C62A-0B384E097D83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3-02T15:43:32.999" v="3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3:24.673" v="10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3:28.135" v="11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">
          <pc:chgData name="Nathan Tingen" userId="9297047a-a768-429d-9537-9438d887ff36" providerId="ADAL" clId="{38502637-B85C-433E-AC13-4DE4613C0B9D}" dt="2026-02-27T20:32:32.262" v="15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7T20:32:29.797" v="14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32:32.262" v="15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2-27T20:32:25.517" v="13"/>
            <ac:picMkLst>
              <pc:docMk/>
              <pc:sldMasterMk cId="2807522964" sldId="2147483648"/>
              <pc:sldLayoutMk cId="580566419" sldId="2147483649"/>
              <ac:picMk id="7" creationId="{22427BE2-44BE-5BC5-1FF8-FA362FA0B32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33:43.758" v="30"/>
          <pc:sldLayoutMkLst>
            <pc:docMk/>
            <pc:sldMasterMk cId="2807522964" sldId="2147483648"/>
            <pc:sldLayoutMk cId="421246001" sldId="2147483650"/>
          </pc:sldLayoutMkLst>
        </pc:sldLayoutChg>
        <pc:sldLayoutChg chg="setBg">
          <pc:chgData name="Nathan Tingen" userId="9297047a-a768-429d-9537-9438d887ff36" providerId="ADAL" clId="{38502637-B85C-433E-AC13-4DE4613C0B9D}" dt="2026-02-27T20:33:37.667" v="28"/>
          <pc:sldLayoutMkLst>
            <pc:docMk/>
            <pc:sldMasterMk cId="2807522964" sldId="2147483648"/>
            <pc:sldLayoutMk cId="1462810785" sldId="2147483653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27T20:33:11.285" v="22"/>
          <pc:sldLayoutMkLst>
            <pc:docMk/>
            <pc:sldMasterMk cId="2807522964" sldId="2147483648"/>
            <pc:sldLayoutMk cId="792522179" sldId="2147483660"/>
          </pc:sldLayoutMkLst>
          <pc:picChg chg="add mod">
            <ac:chgData name="Nathan Tingen" userId="9297047a-a768-429d-9537-9438d887ff36" providerId="ADAL" clId="{38502637-B85C-433E-AC13-4DE4613C0B9D}" dt="2026-02-27T20:33:11.285" v="22"/>
            <ac:picMkLst>
              <pc:docMk/>
              <pc:sldMasterMk cId="2807522964" sldId="2147483648"/>
              <pc:sldLayoutMk cId="792522179" sldId="2147483660"/>
              <ac:picMk id="2" creationId="{3217BEA5-73F8-B056-D141-80A57064F78B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7T20:33:30.201" v="26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7T20:33:50.617" v="32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3-02T15:43:32.999" v="36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18T17:10:27.643" v="7" actId="404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18T17:10:22.776" v="2" actId="122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  <pc:picChg chg="add mod">
            <ac:chgData name="Nathan Tingen" userId="9297047a-a768-429d-9537-9438d887ff36" providerId="ADAL" clId="{38502637-B85C-433E-AC13-4DE4613C0B9D}" dt="2026-03-02T15:43:32.999" v="36"/>
            <ac:picMkLst>
              <pc:docMk/>
              <pc:sldMasterMk cId="2807522964" sldId="2147483648"/>
              <pc:sldLayoutMk cId="4152368516" sldId="2147483664"/>
              <ac:picMk id="7" creationId="{FE50102D-7F82-BA56-76A3-B2AFEC4C6435}"/>
            </ac:picMkLst>
          </pc:picChg>
          <pc:picChg chg="del">
            <ac:chgData name="Nathan Tingen" userId="9297047a-a768-429d-9537-9438d887ff36" providerId="ADAL" clId="{38502637-B85C-433E-AC13-4DE4613C0B9D}" dt="2026-03-02T15:43:31.930" v="35" actId="478"/>
            <ac:picMkLst>
              <pc:docMk/>
              <pc:sldMasterMk cId="2807522964" sldId="2147483648"/>
              <pc:sldLayoutMk cId="4152368516" sldId="2147483664"/>
              <ac:picMk id="10" creationId="{285259D2-1ECB-7413-E3B2-9E2BAC3122EB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7T20:33:01.894" v="20" actId="1076"/>
          <pc:sldLayoutMkLst>
            <pc:docMk/>
            <pc:sldMasterMk cId="2807522964" sldId="2147483648"/>
            <pc:sldLayoutMk cId="1882966434" sldId="2147483665"/>
          </pc:sldLayoutMkLst>
          <pc:spChg chg="mod">
            <ac:chgData name="Nathan Tingen" userId="9297047a-a768-429d-9537-9438d887ff36" providerId="ADAL" clId="{38502637-B85C-433E-AC13-4DE4613C0B9D}" dt="2026-02-27T20:33:01.894" v="20" actId="1076"/>
            <ac:spMkLst>
              <pc:docMk/>
              <pc:sldMasterMk cId="2807522964" sldId="2147483648"/>
              <pc:sldLayoutMk cId="1882966434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7T20:32:56.822" v="19" actId="1076"/>
            <ac:spMkLst>
              <pc:docMk/>
              <pc:sldMasterMk cId="2807522964" sldId="2147483648"/>
              <pc:sldLayoutMk cId="1882966434" sldId="2147483665"/>
              <ac:spMk id="3" creationId="{CAFB5CE2-362E-1F24-0EBA-B353A4225C3E}"/>
            </ac:spMkLst>
          </pc:spChg>
          <pc:picChg chg="mod">
            <ac:chgData name="Nathan Tingen" userId="9297047a-a768-429d-9537-9438d887ff36" providerId="ADAL" clId="{38502637-B85C-433E-AC13-4DE4613C0B9D}" dt="2026-02-27T20:32:47.294" v="18" actId="1076"/>
            <ac:picMkLst>
              <pc:docMk/>
              <pc:sldMasterMk cId="2807522964" sldId="2147483648"/>
              <pc:sldLayoutMk cId="1882966434" sldId="2147483665"/>
              <ac:picMk id="7" creationId="{22427BE2-44BE-5BC5-1FF8-FA362FA0B32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7BEA5-73F8-B056-D141-80A57064F7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4111" y="2852967"/>
            <a:ext cx="5183647" cy="10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27BE2-44BE-5BC5-1FF8-FA362FA0B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8200" y="5509423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27BE2-44BE-5BC5-1FF8-FA362FA0B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544676" y="640080"/>
            <a:ext cx="2809122" cy="58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6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eaf&#10;&#10;AI-generated content may be incorrect.">
            <a:extLst>
              <a:ext uri="{FF2B5EF4-FFF2-40B4-BE49-F238E27FC236}">
                <a16:creationId xmlns:a16="http://schemas.microsoft.com/office/drawing/2014/main" id="{2CA78C4E-1027-7E09-BD2F-BC850EFC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520"/>
            <a:ext cx="5413248" cy="457200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ED936749-640A-66B0-C239-BAE7D398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874520"/>
            <a:ext cx="5413248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eaf&#10;&#10;AI-generated content may be incorrect.">
            <a:extLst>
              <a:ext uri="{FF2B5EF4-FFF2-40B4-BE49-F238E27FC236}">
                <a16:creationId xmlns:a16="http://schemas.microsoft.com/office/drawing/2014/main" id="{053263EE-1B43-FC92-633F-EDF7B8793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11" name="Picture 10" descr="A close up of a leaf&#10;&#10;AI-generated content may be incorrect.">
            <a:extLst>
              <a:ext uri="{FF2B5EF4-FFF2-40B4-BE49-F238E27FC236}">
                <a16:creationId xmlns:a16="http://schemas.microsoft.com/office/drawing/2014/main" id="{2CA78C4E-1027-7E09-BD2F-BC850EFC39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5880"/>
            <a:ext cx="5413248" cy="457200"/>
          </a:xfrm>
          <a:prstGeom prst="rect">
            <a:avLst/>
          </a:prstGeom>
        </p:spPr>
      </p:pic>
      <p:pic>
        <p:nvPicPr>
          <p:cNvPr id="13" name="Picture 12" descr="A close up of a leaf&#10;&#10;AI-generated content may be incorrect.">
            <a:extLst>
              <a:ext uri="{FF2B5EF4-FFF2-40B4-BE49-F238E27FC236}">
                <a16:creationId xmlns:a16="http://schemas.microsoft.com/office/drawing/2014/main" id="{ED936749-640A-66B0-C239-BAE7D3982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8504" y="1325880"/>
            <a:ext cx="5413248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0102D-7F82-BA56-76A3-B2AFEC4C64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rot="5400000">
            <a:off x="11040926" y="3286503"/>
            <a:ext cx="1459348" cy="3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F7AB31-3B6E-6307-CFDA-C644337F9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2B83C1-3388-380F-C62A-0B384E097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2DCB86-6E15-1876-8166-ACEB787B1A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9914ED7-E92D-2647-29B6-99780E080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1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6D2AF05-6AB1-469D-B49A-3B339AC8DD3E}"/>
</file>

<file path=customXml/itemProps2.xml><?xml version="1.0" encoding="utf-8"?>
<ds:datastoreItem xmlns:ds="http://schemas.openxmlformats.org/officeDocument/2006/customXml" ds:itemID="{EF59F22D-7DA2-4005-9BB4-8F4C8076929E}"/>
</file>

<file path=customXml/itemProps3.xml><?xml version="1.0" encoding="utf-8"?>
<ds:datastoreItem xmlns:ds="http://schemas.openxmlformats.org/officeDocument/2006/customXml" ds:itemID="{89892DCE-1E69-46C3-8E82-EEE3E1720224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Arial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1</cp:revision>
  <dcterms:created xsi:type="dcterms:W3CDTF">2026-02-18T16:12:47Z</dcterms:created>
  <dcterms:modified xsi:type="dcterms:W3CDTF">2026-03-02T16:02:39Z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