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changesInfos/changesInfo1.xml" ContentType="application/vnd.ms-powerpoint.changesinfo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revisionInfo.xml" ContentType="application/vnd.ms-powerpoint.revisioninfo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</p:sldIdLst>
  <p:sldSz cx="12192000" cy="6858000"/>
  <p:notesSz cx="6858000" cy="9144000"/>
  <p:embeddedFontLst>
    <p:embeddedFont>
      <p:font typeface="Montserrat" pitchFamily="2" charset="0"/>
      <p:regular r:id="rId9"/>
      <p:bold r:id="rId10"/>
      <p:italic r:id="rId11"/>
      <p:boldItalic r:id="rId12"/>
    </p:embeddedFont>
    <p:embeddedFont>
      <p:font typeface="Montserrat ExtraBold" pitchFamily="2" charset="0"/>
      <p:bold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7F201DB-05B2-4994-8E37-B0C1786ABD27}" v="21" dt="2026-03-02T15:52:18.8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9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102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5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23" Type="http://schemas.openxmlformats.org/officeDocument/2006/relationships/customXml" Target="../customXml/item3.xml"/><Relationship Id="rId10" Type="http://schemas.openxmlformats.org/officeDocument/2006/relationships/font" Target="fonts/font2.fntdata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customXml" Target="../customXml/item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athan Tingen" userId="9297047a-a768-429d-9537-9438d887ff36" providerId="ADAL" clId="{38502637-B85C-433E-AC13-4DE4613C0B9D}"/>
    <pc:docChg chg="custSel addSld delSld modSld modMainMaster">
      <pc:chgData name="Nathan Tingen" userId="9297047a-a768-429d-9537-9438d887ff36" providerId="ADAL" clId="{38502637-B85C-433E-AC13-4DE4613C0B9D}" dt="2026-03-02T15:52:25.266" v="76" actId="700"/>
      <pc:docMkLst>
        <pc:docMk/>
      </pc:docMkLst>
      <pc:sldChg chg="addSp modSp">
        <pc:chgData name="Nathan Tingen" userId="9297047a-a768-429d-9537-9438d887ff36" providerId="ADAL" clId="{38502637-B85C-433E-AC13-4DE4613C0B9D}" dt="2026-03-02T15:52:18.850" v="74"/>
        <pc:sldMkLst>
          <pc:docMk/>
          <pc:sldMk cId="3591620788" sldId="257"/>
        </pc:sldMkLst>
        <pc:picChg chg="add mod">
          <ac:chgData name="Nathan Tingen" userId="9297047a-a768-429d-9537-9438d887ff36" providerId="ADAL" clId="{38502637-B85C-433E-AC13-4DE4613C0B9D}" dt="2026-03-02T15:52:18.850" v="74"/>
          <ac:picMkLst>
            <pc:docMk/>
            <pc:sldMk cId="3591620788" sldId="257"/>
            <ac:picMk id="4" creationId="{70BE8DF8-777D-40C7-BBB5-E920D32920BD}"/>
          </ac:picMkLst>
        </pc:picChg>
      </pc:sldChg>
      <pc:sldChg chg="del">
        <pc:chgData name="Nathan Tingen" userId="9297047a-a768-429d-9537-9438d887ff36" providerId="ADAL" clId="{38502637-B85C-433E-AC13-4DE4613C0B9D}" dt="2026-02-23T21:51:23.744" v="54" actId="47"/>
        <pc:sldMkLst>
          <pc:docMk/>
          <pc:sldMk cId="1695773069" sldId="261"/>
        </pc:sldMkLst>
      </pc:sldChg>
      <pc:sldChg chg="addSp delSp modSp new mod modClrScheme chgLayout">
        <pc:chgData name="Nathan Tingen" userId="9297047a-a768-429d-9537-9438d887ff36" providerId="ADAL" clId="{38502637-B85C-433E-AC13-4DE4613C0B9D}" dt="2026-02-23T21:52:26.589" v="60" actId="700"/>
        <pc:sldMkLst>
          <pc:docMk/>
          <pc:sldMk cId="4018257016" sldId="261"/>
        </pc:sldMkLst>
        <pc:spChg chg="add mod ord">
          <ac:chgData name="Nathan Tingen" userId="9297047a-a768-429d-9537-9438d887ff36" providerId="ADAL" clId="{38502637-B85C-433E-AC13-4DE4613C0B9D}" dt="2026-02-23T21:52:26.589" v="60" actId="700"/>
          <ac:spMkLst>
            <pc:docMk/>
            <pc:sldMk cId="4018257016" sldId="261"/>
            <ac:spMk id="4" creationId="{882275DE-D848-E729-9F5E-8CA5E0B677B2}"/>
          </ac:spMkLst>
        </pc:spChg>
        <pc:spChg chg="add mod ord">
          <ac:chgData name="Nathan Tingen" userId="9297047a-a768-429d-9537-9438d887ff36" providerId="ADAL" clId="{38502637-B85C-433E-AC13-4DE4613C0B9D}" dt="2026-02-23T21:52:26.589" v="60" actId="700"/>
          <ac:spMkLst>
            <pc:docMk/>
            <pc:sldMk cId="4018257016" sldId="261"/>
            <ac:spMk id="5" creationId="{4271588B-2E68-70AB-8E99-763DF342A3F4}"/>
          </ac:spMkLst>
        </pc:spChg>
      </pc:sldChg>
      <pc:sldChg chg="addSp delSp modSp new mod modClrScheme chgLayout">
        <pc:chgData name="Nathan Tingen" userId="9297047a-a768-429d-9537-9438d887ff36" providerId="ADAL" clId="{38502637-B85C-433E-AC13-4DE4613C0B9D}" dt="2026-03-02T15:52:25.266" v="76" actId="700"/>
        <pc:sldMkLst>
          <pc:docMk/>
          <pc:sldMk cId="2649429163" sldId="262"/>
        </pc:sldMkLst>
        <pc:spChg chg="del mod ord">
          <ac:chgData name="Nathan Tingen" userId="9297047a-a768-429d-9537-9438d887ff36" providerId="ADAL" clId="{38502637-B85C-433E-AC13-4DE4613C0B9D}" dt="2026-03-02T15:52:25.266" v="76" actId="700"/>
          <ac:spMkLst>
            <pc:docMk/>
            <pc:sldMk cId="2649429163" sldId="262"/>
            <ac:spMk id="2" creationId="{D67CAA91-B32D-0E6F-DFA0-4B443DBD9BAB}"/>
          </ac:spMkLst>
        </pc:spChg>
        <pc:spChg chg="del mod ord">
          <ac:chgData name="Nathan Tingen" userId="9297047a-a768-429d-9537-9438d887ff36" providerId="ADAL" clId="{38502637-B85C-433E-AC13-4DE4613C0B9D}" dt="2026-03-02T15:52:25.266" v="76" actId="700"/>
          <ac:spMkLst>
            <pc:docMk/>
            <pc:sldMk cId="2649429163" sldId="262"/>
            <ac:spMk id="3" creationId="{94829CC1-49F6-29A2-C5BB-C09F4B966906}"/>
          </ac:spMkLst>
        </pc:spChg>
        <pc:spChg chg="add mod ord">
          <ac:chgData name="Nathan Tingen" userId="9297047a-a768-429d-9537-9438d887ff36" providerId="ADAL" clId="{38502637-B85C-433E-AC13-4DE4613C0B9D}" dt="2026-03-02T15:52:25.266" v="76" actId="700"/>
          <ac:spMkLst>
            <pc:docMk/>
            <pc:sldMk cId="2649429163" sldId="262"/>
            <ac:spMk id="4" creationId="{891AEA74-24AB-B739-655A-88A687CB2E9D}"/>
          </ac:spMkLst>
        </pc:spChg>
        <pc:spChg chg="add mod ord">
          <ac:chgData name="Nathan Tingen" userId="9297047a-a768-429d-9537-9438d887ff36" providerId="ADAL" clId="{38502637-B85C-433E-AC13-4DE4613C0B9D}" dt="2026-03-02T15:52:25.266" v="76" actId="700"/>
          <ac:spMkLst>
            <pc:docMk/>
            <pc:sldMk cId="2649429163" sldId="262"/>
            <ac:spMk id="5" creationId="{47F8177A-CE43-B115-09FE-66003182A531}"/>
          </ac:spMkLst>
        </pc:spChg>
      </pc:sldChg>
      <pc:sldMasterChg chg="addSldLayout modSldLayout">
        <pc:chgData name="Nathan Tingen" userId="9297047a-a768-429d-9537-9438d887ff36" providerId="ADAL" clId="{38502637-B85C-433E-AC13-4DE4613C0B9D}" dt="2026-02-23T22:02:54.969" v="72" actId="1076"/>
        <pc:sldMasterMkLst>
          <pc:docMk/>
          <pc:sldMasterMk cId="2807522964" sldId="2147483648"/>
        </pc:sldMasterMkLst>
        <pc:sldLayoutChg chg="addSp delSp modSp mod setBg">
          <pc:chgData name="Nathan Tingen" userId="9297047a-a768-429d-9537-9438d887ff36" providerId="ADAL" clId="{38502637-B85C-433E-AC13-4DE4613C0B9D}" dt="2026-02-23T22:01:24.257" v="65" actId="14100"/>
          <pc:sldLayoutMkLst>
            <pc:docMk/>
            <pc:sldMasterMk cId="2807522964" sldId="2147483648"/>
            <pc:sldLayoutMk cId="580566419" sldId="2147483649"/>
          </pc:sldLayoutMkLst>
          <pc:spChg chg="mod">
            <ac:chgData name="Nathan Tingen" userId="9297047a-a768-429d-9537-9438d887ff36" providerId="ADAL" clId="{38502637-B85C-433E-AC13-4DE4613C0B9D}" dt="2026-02-23T22:01:21.824" v="64" actId="14100"/>
            <ac:spMkLst>
              <pc:docMk/>
              <pc:sldMasterMk cId="2807522964" sldId="2147483648"/>
              <pc:sldLayoutMk cId="580566419" sldId="2147483649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3T22:01:24.257" v="65" actId="14100"/>
            <ac:spMkLst>
              <pc:docMk/>
              <pc:sldMasterMk cId="2807522964" sldId="2147483648"/>
              <pc:sldLayoutMk cId="580566419" sldId="2147483649"/>
              <ac:spMk id="3" creationId="{CAFB5CE2-362E-1F24-0EBA-B353A4225C3E}"/>
            </ac:spMkLst>
          </pc:spChg>
          <pc:grpChg chg="add mod">
            <ac:chgData name="Nathan Tingen" userId="9297047a-a768-429d-9537-9438d887ff36" providerId="ADAL" clId="{38502637-B85C-433E-AC13-4DE4613C0B9D}" dt="2026-02-23T21:49:24.639" v="43"/>
            <ac:grpSpMkLst>
              <pc:docMk/>
              <pc:sldMasterMk cId="2807522964" sldId="2147483648"/>
              <pc:sldLayoutMk cId="580566419" sldId="2147483649"/>
              <ac:grpSpMk id="7" creationId="{EF45973E-4C9B-1DA0-9635-CF17745C9469}"/>
            </ac:grpSpMkLst>
          </pc:grpChg>
          <pc:picChg chg="mod">
            <ac:chgData name="Nathan Tingen" userId="9297047a-a768-429d-9537-9438d887ff36" providerId="ADAL" clId="{38502637-B85C-433E-AC13-4DE4613C0B9D}" dt="2026-02-23T21:49:24.639" v="43"/>
            <ac:picMkLst>
              <pc:docMk/>
              <pc:sldMasterMk cId="2807522964" sldId="2147483648"/>
              <pc:sldLayoutMk cId="580566419" sldId="2147483649"/>
              <ac:picMk id="8" creationId="{3B5F347F-F300-0475-4623-5D57E6EE21CC}"/>
            </ac:picMkLst>
          </pc:picChg>
          <pc:picChg chg="mod">
            <ac:chgData name="Nathan Tingen" userId="9297047a-a768-429d-9537-9438d887ff36" providerId="ADAL" clId="{38502637-B85C-433E-AC13-4DE4613C0B9D}" dt="2026-02-23T21:49:24.639" v="43"/>
            <ac:picMkLst>
              <pc:docMk/>
              <pc:sldMasterMk cId="2807522964" sldId="2147483648"/>
              <pc:sldLayoutMk cId="580566419" sldId="2147483649"/>
              <ac:picMk id="9" creationId="{21E1D804-3FCF-2E3F-5844-9CF1BA8BFEEE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3T21:50:24.843" v="49"/>
          <pc:sldLayoutMkLst>
            <pc:docMk/>
            <pc:sldMasterMk cId="2807522964" sldId="2147483648"/>
            <pc:sldLayoutMk cId="421246001" sldId="2147483650"/>
          </pc:sldLayoutMkLst>
        </pc:sldLayoutChg>
        <pc:sldLayoutChg chg="addSp delSp modSp mod setBg">
          <pc:chgData name="Nathan Tingen" userId="9297047a-a768-429d-9537-9438d887ff36" providerId="ADAL" clId="{38502637-B85C-433E-AC13-4DE4613C0B9D}" dt="2026-02-23T21:50:14.774" v="47"/>
          <pc:sldLayoutMkLst>
            <pc:docMk/>
            <pc:sldMasterMk cId="2807522964" sldId="2147483648"/>
            <pc:sldLayoutMk cId="1462810785" sldId="2147483653"/>
          </pc:sldLayoutMkLst>
          <pc:spChg chg="mod">
            <ac:chgData name="Nathan Tingen" userId="9297047a-a768-429d-9537-9438d887ff36" providerId="ADAL" clId="{38502637-B85C-433E-AC13-4DE4613C0B9D}" dt="2026-02-18T17:22:16.750" v="37" actId="555"/>
            <ac:spMkLst>
              <pc:docMk/>
              <pc:sldMasterMk cId="2807522964" sldId="2147483648"/>
              <pc:sldLayoutMk cId="1462810785" sldId="2147483653"/>
              <ac:spMk id="5" creationId="{8F295279-74CF-8B01-071C-966E6D095B7A}"/>
            </ac:spMkLst>
          </pc:spChg>
          <pc:picChg chg="add mod ord">
            <ac:chgData name="Nathan Tingen" userId="9297047a-a768-429d-9537-9438d887ff36" providerId="ADAL" clId="{38502637-B85C-433E-AC13-4DE4613C0B9D}" dt="2026-02-18T17:22:20.478" v="38" actId="167"/>
            <ac:picMkLst>
              <pc:docMk/>
              <pc:sldMasterMk cId="2807522964" sldId="2147483648"/>
              <pc:sldLayoutMk cId="1462810785" sldId="2147483653"/>
              <ac:picMk id="23" creationId="{EB500DBD-C0D1-17A0-E2C5-8868C67567BD}"/>
            </ac:picMkLst>
          </pc:picChg>
          <pc:picChg chg="add mod ord">
            <ac:chgData name="Nathan Tingen" userId="9297047a-a768-429d-9537-9438d887ff36" providerId="ADAL" clId="{38502637-B85C-433E-AC13-4DE4613C0B9D}" dt="2026-02-18T17:22:20.478" v="38" actId="167"/>
            <ac:picMkLst>
              <pc:docMk/>
              <pc:sldMasterMk cId="2807522964" sldId="2147483648"/>
              <pc:sldLayoutMk cId="1462810785" sldId="2147483653"/>
              <ac:picMk id="24" creationId="{9BADC7CB-2708-4555-A81A-9C5255423B76}"/>
            </ac:picMkLst>
          </pc:picChg>
        </pc:sldLayoutChg>
        <pc:sldLayoutChg chg="addSp delSp modSp mod setBg">
          <pc:chgData name="Nathan Tingen" userId="9297047a-a768-429d-9537-9438d887ff36" providerId="ADAL" clId="{38502637-B85C-433E-AC13-4DE4613C0B9D}" dt="2026-02-23T21:47:36.088" v="41" actId="12788"/>
          <pc:sldLayoutMkLst>
            <pc:docMk/>
            <pc:sldMasterMk cId="2807522964" sldId="2147483648"/>
            <pc:sldLayoutMk cId="792522179" sldId="2147483660"/>
          </pc:sldLayoutMkLst>
          <pc:grpChg chg="add mod">
            <ac:chgData name="Nathan Tingen" userId="9297047a-a768-429d-9537-9438d887ff36" providerId="ADAL" clId="{38502637-B85C-433E-AC13-4DE4613C0B9D}" dt="2026-02-23T21:47:36.088" v="41" actId="12788"/>
            <ac:grpSpMkLst>
              <pc:docMk/>
              <pc:sldMasterMk cId="2807522964" sldId="2147483648"/>
              <pc:sldLayoutMk cId="792522179" sldId="2147483660"/>
              <ac:grpSpMk id="2" creationId="{A9A7A761-AB1F-79B6-DF7B-52499C0440A4}"/>
            </ac:grpSpMkLst>
          </pc:grpChg>
          <pc:picChg chg="mod">
            <ac:chgData name="Nathan Tingen" userId="9297047a-a768-429d-9537-9438d887ff36" providerId="ADAL" clId="{38502637-B85C-433E-AC13-4DE4613C0B9D}" dt="2026-02-23T21:47:32.279" v="40"/>
            <ac:picMkLst>
              <pc:docMk/>
              <pc:sldMasterMk cId="2807522964" sldId="2147483648"/>
              <pc:sldLayoutMk cId="792522179" sldId="2147483660"/>
              <ac:picMk id="3" creationId="{C877404A-7415-3497-B7B5-812001A97C37}"/>
            </ac:picMkLst>
          </pc:picChg>
          <pc:picChg chg="mod">
            <ac:chgData name="Nathan Tingen" userId="9297047a-a768-429d-9537-9438d887ff36" providerId="ADAL" clId="{38502637-B85C-433E-AC13-4DE4613C0B9D}" dt="2026-02-23T21:47:32.279" v="40"/>
            <ac:picMkLst>
              <pc:docMk/>
              <pc:sldMasterMk cId="2807522964" sldId="2147483648"/>
              <pc:sldLayoutMk cId="792522179" sldId="2147483660"/>
              <ac:picMk id="7" creationId="{EED51A4A-703E-C311-C40F-7C52975D1EF0}"/>
            </ac:picMkLst>
          </pc:picChg>
        </pc:sldLayoutChg>
        <pc:sldLayoutChg chg="setBg">
          <pc:chgData name="Nathan Tingen" userId="9297047a-a768-429d-9537-9438d887ff36" providerId="ADAL" clId="{38502637-B85C-433E-AC13-4DE4613C0B9D}" dt="2026-02-23T21:50:05.610" v="45"/>
          <pc:sldLayoutMkLst>
            <pc:docMk/>
            <pc:sldMasterMk cId="2807522964" sldId="2147483648"/>
            <pc:sldLayoutMk cId="2456394741" sldId="2147483661"/>
          </pc:sldLayoutMkLst>
        </pc:sldLayoutChg>
        <pc:sldLayoutChg chg="setBg">
          <pc:chgData name="Nathan Tingen" userId="9297047a-a768-429d-9537-9438d887ff36" providerId="ADAL" clId="{38502637-B85C-433E-AC13-4DE4613C0B9D}" dt="2026-02-23T21:50:30.002" v="51"/>
          <pc:sldLayoutMkLst>
            <pc:docMk/>
            <pc:sldMasterMk cId="2807522964" sldId="2147483648"/>
            <pc:sldLayoutMk cId="3092287227" sldId="2147483662"/>
          </pc:sldLayoutMkLst>
        </pc:sldLayoutChg>
        <pc:sldLayoutChg chg="addSp delSp modSp mod">
          <pc:chgData name="Nathan Tingen" userId="9297047a-a768-429d-9537-9438d887ff36" providerId="ADAL" clId="{38502637-B85C-433E-AC13-4DE4613C0B9D}" dt="2026-02-18T17:22:00.603" v="34" actId="478"/>
          <pc:sldLayoutMkLst>
            <pc:docMk/>
            <pc:sldMasterMk cId="2807522964" sldId="2147483648"/>
            <pc:sldLayoutMk cId="2885107997" sldId="2147483663"/>
          </pc:sldLayoutMkLst>
          <pc:picChg chg="add mod ord modCrop">
            <ac:chgData name="Nathan Tingen" userId="9297047a-a768-429d-9537-9438d887ff36" providerId="ADAL" clId="{38502637-B85C-433E-AC13-4DE4613C0B9D}" dt="2026-02-18T17:21:54.400" v="33" actId="167"/>
            <ac:picMkLst>
              <pc:docMk/>
              <pc:sldMasterMk cId="2807522964" sldId="2147483648"/>
              <pc:sldLayoutMk cId="2885107997" sldId="2147483663"/>
              <ac:picMk id="31" creationId="{1E8E3347-D3C1-5C22-14F2-0D664CF94A3A}"/>
            </ac:picMkLst>
          </pc:picChg>
          <pc:picChg chg="add mod ord modCrop">
            <ac:chgData name="Nathan Tingen" userId="9297047a-a768-429d-9537-9438d887ff36" providerId="ADAL" clId="{38502637-B85C-433E-AC13-4DE4613C0B9D}" dt="2026-02-18T17:21:54.400" v="33" actId="167"/>
            <ac:picMkLst>
              <pc:docMk/>
              <pc:sldMasterMk cId="2807522964" sldId="2147483648"/>
              <pc:sldLayoutMk cId="2885107997" sldId="2147483663"/>
              <ac:picMk id="33" creationId="{56CBC4F2-EC78-3A67-D280-47EAB9C24923}"/>
            </ac:picMkLst>
          </pc:picChg>
          <pc:picChg chg="add mod ord modCrop">
            <ac:chgData name="Nathan Tingen" userId="9297047a-a768-429d-9537-9438d887ff36" providerId="ADAL" clId="{38502637-B85C-433E-AC13-4DE4613C0B9D}" dt="2026-02-18T17:21:54.400" v="33" actId="167"/>
            <ac:picMkLst>
              <pc:docMk/>
              <pc:sldMasterMk cId="2807522964" sldId="2147483648"/>
              <pc:sldLayoutMk cId="2885107997" sldId="2147483663"/>
              <ac:picMk id="35" creationId="{1FDA28D9-59D5-5DFD-9DE7-02B2777EB2A0}"/>
            </ac:picMkLst>
          </pc:picChg>
        </pc:sldLayoutChg>
        <pc:sldLayoutChg chg="addSp delSp modSp mod setBg">
          <pc:chgData name="Nathan Tingen" userId="9297047a-a768-429d-9537-9438d887ff36" providerId="ADAL" clId="{38502637-B85C-433E-AC13-4DE4613C0B9D}" dt="2026-02-23T21:54:41.805" v="63" actId="12789"/>
          <pc:sldLayoutMkLst>
            <pc:docMk/>
            <pc:sldMasterMk cId="2807522964" sldId="2147483648"/>
            <pc:sldLayoutMk cId="4152368516" sldId="2147483664"/>
          </pc:sldLayoutMkLst>
          <pc:spChg chg="mod">
            <ac:chgData name="Nathan Tingen" userId="9297047a-a768-429d-9537-9438d887ff36" providerId="ADAL" clId="{38502637-B85C-433E-AC13-4DE4613C0B9D}" dt="2026-02-23T21:51:59.837" v="58" actId="207"/>
            <ac:spMkLst>
              <pc:docMk/>
              <pc:sldMasterMk cId="2807522964" sldId="2147483648"/>
              <pc:sldLayoutMk cId="4152368516" sldId="2147483664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3T21:51:59.837" v="58" actId="207"/>
            <ac:spMkLst>
              <pc:docMk/>
              <pc:sldMasterMk cId="2807522964" sldId="2147483648"/>
              <pc:sldLayoutMk cId="4152368516" sldId="2147483664"/>
              <ac:spMk id="3" creationId="{CAFB5CE2-362E-1F24-0EBA-B353A4225C3E}"/>
            </ac:spMkLst>
          </pc:spChg>
          <pc:grpChg chg="add mod">
            <ac:chgData name="Nathan Tingen" userId="9297047a-a768-429d-9537-9438d887ff36" providerId="ADAL" clId="{38502637-B85C-433E-AC13-4DE4613C0B9D}" dt="2026-02-23T21:54:41.805" v="63" actId="12789"/>
            <ac:grpSpMkLst>
              <pc:docMk/>
              <pc:sldMasterMk cId="2807522964" sldId="2147483648"/>
              <pc:sldLayoutMk cId="4152368516" sldId="2147483664"/>
              <ac:grpSpMk id="7" creationId="{00416037-673A-2E22-E6AA-A20714C5EC28}"/>
            </ac:grpSpMkLst>
          </pc:grpChg>
          <pc:picChg chg="mod">
            <ac:chgData name="Nathan Tingen" userId="9297047a-a768-429d-9537-9438d887ff36" providerId="ADAL" clId="{38502637-B85C-433E-AC13-4DE4613C0B9D}" dt="2026-02-23T21:54:38.097" v="62"/>
            <ac:picMkLst>
              <pc:docMk/>
              <pc:sldMasterMk cId="2807522964" sldId="2147483648"/>
              <pc:sldLayoutMk cId="4152368516" sldId="2147483664"/>
              <ac:picMk id="8" creationId="{6CDBA515-B83F-5414-90AE-FC576523B2B6}"/>
            </ac:picMkLst>
          </pc:picChg>
          <pc:picChg chg="mod">
            <ac:chgData name="Nathan Tingen" userId="9297047a-a768-429d-9537-9438d887ff36" providerId="ADAL" clId="{38502637-B85C-433E-AC13-4DE4613C0B9D}" dt="2026-02-23T21:54:38.097" v="62"/>
            <ac:picMkLst>
              <pc:docMk/>
              <pc:sldMasterMk cId="2807522964" sldId="2147483648"/>
              <pc:sldLayoutMk cId="4152368516" sldId="2147483664"/>
              <ac:picMk id="9" creationId="{9CFECC16-CC73-F772-E923-EB4C7E684DD7}"/>
            </ac:picMkLst>
          </pc:picChg>
        </pc:sldLayoutChg>
        <pc:sldLayoutChg chg="addSp delSp modSp add mod modTransition">
          <pc:chgData name="Nathan Tingen" userId="9297047a-a768-429d-9537-9438d887ff36" providerId="ADAL" clId="{38502637-B85C-433E-AC13-4DE4613C0B9D}" dt="2026-02-23T22:02:54.969" v="72" actId="1076"/>
          <pc:sldLayoutMkLst>
            <pc:docMk/>
            <pc:sldMasterMk cId="2807522964" sldId="2147483648"/>
            <pc:sldLayoutMk cId="4102946594" sldId="2147483665"/>
          </pc:sldLayoutMkLst>
          <pc:spChg chg="mod">
            <ac:chgData name="Nathan Tingen" userId="9297047a-a768-429d-9537-9438d887ff36" providerId="ADAL" clId="{38502637-B85C-433E-AC13-4DE4613C0B9D}" dt="2026-02-23T22:02:49.908" v="71" actId="1076"/>
            <ac:spMkLst>
              <pc:docMk/>
              <pc:sldMasterMk cId="2807522964" sldId="2147483648"/>
              <pc:sldLayoutMk cId="4102946594" sldId="2147483665"/>
              <ac:spMk id="2" creationId="{80F81A4A-437E-4B40-7E0D-1C033B424674}"/>
            </ac:spMkLst>
          </pc:spChg>
          <pc:spChg chg="mod">
            <ac:chgData name="Nathan Tingen" userId="9297047a-a768-429d-9537-9438d887ff36" providerId="ADAL" clId="{38502637-B85C-433E-AC13-4DE4613C0B9D}" dt="2026-02-23T22:02:54.969" v="72" actId="1076"/>
            <ac:spMkLst>
              <pc:docMk/>
              <pc:sldMasterMk cId="2807522964" sldId="2147483648"/>
              <pc:sldLayoutMk cId="4102946594" sldId="2147483665"/>
              <ac:spMk id="3" creationId="{CAFB5CE2-362E-1F24-0EBA-B353A4225C3E}"/>
            </ac:spMkLst>
          </pc:spChg>
          <pc:grpChg chg="mod">
            <ac:chgData name="Nathan Tingen" userId="9297047a-a768-429d-9537-9438d887ff36" providerId="ADAL" clId="{38502637-B85C-433E-AC13-4DE4613C0B9D}" dt="2026-02-23T22:02:16.020" v="70" actId="1076"/>
            <ac:grpSpMkLst>
              <pc:docMk/>
              <pc:sldMasterMk cId="2807522964" sldId="2147483648"/>
              <pc:sldLayoutMk cId="4102946594" sldId="2147483665"/>
              <ac:grpSpMk id="7" creationId="{EF45973E-4C9B-1DA0-9635-CF17745C9469}"/>
            </ac:grpSpMkLst>
          </pc:gr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9A7A761-AB1F-79B6-DF7B-52499C0440A4}"/>
              </a:ext>
            </a:extLst>
          </p:cNvPr>
          <p:cNvGrpSpPr/>
          <p:nvPr userDrawn="1"/>
        </p:nvGrpSpPr>
        <p:grpSpPr>
          <a:xfrm>
            <a:off x="2253879" y="2730598"/>
            <a:ext cx="7684243" cy="1039013"/>
            <a:chOff x="1964724" y="2730598"/>
            <a:chExt cx="7684243" cy="103901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877404A-7415-3497-B7B5-812001A97C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6445080" y="2965623"/>
              <a:ext cx="3203887" cy="666238"/>
            </a:xfrm>
            <a:prstGeom prst="rect">
              <a:avLst/>
            </a:prstGeom>
          </p:spPr>
        </p:pic>
        <p:pic>
          <p:nvPicPr>
            <p:cNvPr id="7" name="Picture 6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EED51A4A-703E-C311-C40F-7C52975D1EF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64724" y="2730598"/>
              <a:ext cx="3633909" cy="103901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92522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914400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1920240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45973E-4C9B-1DA0-9635-CF17745C9469}"/>
              </a:ext>
            </a:extLst>
          </p:cNvPr>
          <p:cNvGrpSpPr/>
          <p:nvPr userDrawn="1"/>
        </p:nvGrpSpPr>
        <p:grpSpPr>
          <a:xfrm>
            <a:off x="838200" y="5689563"/>
            <a:ext cx="4203357" cy="563340"/>
            <a:chOff x="838200" y="5689563"/>
            <a:chExt cx="4203357" cy="5633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5F347F-F300-0475-4623-5D57E6EE2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262824" y="5808497"/>
              <a:ext cx="1778733" cy="369882"/>
            </a:xfrm>
            <a:prstGeom prst="rect">
              <a:avLst/>
            </a:prstGeom>
          </p:spPr>
        </p:pic>
        <p:pic>
          <p:nvPicPr>
            <p:cNvPr id="9" name="Picture 8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21E1D804-3FCF-2E3F-5844-9CF1BA8BF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89563"/>
              <a:ext cx="1970261" cy="56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805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2960" y="3456432"/>
            <a:ext cx="10530840" cy="914400"/>
          </a:xfrm>
        </p:spPr>
        <p:txBody>
          <a:bodyPr anchor="ctr"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2959" y="4462272"/>
            <a:ext cx="10530839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F45973E-4C9B-1DA0-9635-CF17745C9469}"/>
              </a:ext>
            </a:extLst>
          </p:cNvPr>
          <p:cNvGrpSpPr/>
          <p:nvPr userDrawn="1"/>
        </p:nvGrpSpPr>
        <p:grpSpPr>
          <a:xfrm>
            <a:off x="7150441" y="640080"/>
            <a:ext cx="4203357" cy="563340"/>
            <a:chOff x="838200" y="5689563"/>
            <a:chExt cx="4203357" cy="5633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3B5F347F-F300-0475-4623-5D57E6EE21C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262824" y="5808497"/>
              <a:ext cx="1778733" cy="369882"/>
            </a:xfrm>
            <a:prstGeom prst="rect">
              <a:avLst/>
            </a:prstGeom>
          </p:spPr>
        </p:pic>
        <p:pic>
          <p:nvPicPr>
            <p:cNvPr id="9" name="Picture 8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21E1D804-3FCF-2E3F-5844-9CF1BA8BF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89563"/>
              <a:ext cx="1970261" cy="56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02946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825625"/>
            <a:ext cx="11274552" cy="438912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E79400B6-A45C-FA01-CA00-0A7DB515461D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6394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A close up of a flower&#10;&#10;AI-generated content may be incorrect.">
            <a:extLst>
              <a:ext uri="{FF2B5EF4-FFF2-40B4-BE49-F238E27FC236}">
                <a16:creationId xmlns:a16="http://schemas.microsoft.com/office/drawing/2014/main" id="{EB500DBD-C0D1-17A0-E2C5-8868C67567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874520"/>
            <a:ext cx="5413248" cy="457200"/>
          </a:xfrm>
          <a:prstGeom prst="rect">
            <a:avLst/>
          </a:prstGeom>
        </p:spPr>
      </p:pic>
      <p:pic>
        <p:nvPicPr>
          <p:cNvPr id="24" name="Picture 23" descr="A close up of a flower&#10;&#10;AI-generated content may be incorrect.">
            <a:extLst>
              <a:ext uri="{FF2B5EF4-FFF2-40B4-BE49-F238E27FC236}">
                <a16:creationId xmlns:a16="http://schemas.microsoft.com/office/drawing/2014/main" id="{9BADC7CB-2708-4555-A81A-9C5255423B7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56" y="1874520"/>
            <a:ext cx="5416296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87452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0584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2505075"/>
            <a:ext cx="5413248" cy="37490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E8405ADC-3BB2-43D2-4292-1606D81F2E5B}"/>
              </a:ext>
            </a:extLst>
          </p:cNvPr>
          <p:cNvSpPr>
            <a:spLocks noGrp="1"/>
          </p:cNvSpPr>
          <p:nvPr>
            <p:ph type="body" idx="13"/>
          </p:nvPr>
        </p:nvSpPr>
        <p:spPr>
          <a:xfrm>
            <a:off x="4232870" y="269435"/>
            <a:ext cx="7498882" cy="369380"/>
          </a:xfrm>
        </p:spPr>
        <p:txBody>
          <a:bodyPr anchor="ctr">
            <a:normAutofit/>
          </a:bodyPr>
          <a:lstStyle>
            <a:lvl1pPr marL="0" indent="0" algn="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28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1_Comparis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 descr="A close up of a flower&#10;&#10;AI-generated content may be incorrect.">
            <a:extLst>
              <a:ext uri="{FF2B5EF4-FFF2-40B4-BE49-F238E27FC236}">
                <a16:creationId xmlns:a16="http://schemas.microsoft.com/office/drawing/2014/main" id="{1E8E3347-D3C1-5C22-14F2-0D664CF94A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6355080"/>
            <a:ext cx="12192000" cy="502920"/>
          </a:xfrm>
          <a:prstGeom prst="rect">
            <a:avLst/>
          </a:prstGeom>
        </p:spPr>
      </p:pic>
      <p:pic>
        <p:nvPicPr>
          <p:cNvPr id="33" name="Picture 32" descr="A close up of a flower&#10;&#10;AI-generated content may be incorrect.">
            <a:extLst>
              <a:ext uri="{FF2B5EF4-FFF2-40B4-BE49-F238E27FC236}">
                <a16:creationId xmlns:a16="http://schemas.microsoft.com/office/drawing/2014/main" id="{56CBC4F2-EC78-3A67-D280-47EAB9C2492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325880"/>
            <a:ext cx="5413248" cy="457200"/>
          </a:xfrm>
          <a:prstGeom prst="rect">
            <a:avLst/>
          </a:prstGeom>
        </p:spPr>
      </p:pic>
      <p:pic>
        <p:nvPicPr>
          <p:cNvPr id="35" name="Picture 34" descr="A close up of a flower&#10;&#10;AI-generated content may be incorrect.">
            <a:extLst>
              <a:ext uri="{FF2B5EF4-FFF2-40B4-BE49-F238E27FC236}">
                <a16:creationId xmlns:a16="http://schemas.microsoft.com/office/drawing/2014/main" id="{1FDA28D9-59D5-5DFD-9DE7-02B2777EB2A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15456" y="1325880"/>
            <a:ext cx="5416296" cy="457200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1E72EC-14AB-FB09-D424-7B9A160064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295279-74CF-8B01-071C-966E6D095B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504" y="1325880"/>
            <a:ext cx="5413248" cy="4572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E92E757-147E-4D99-DB66-37992DBDD3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127455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3190B53-E6E3-1B11-10D1-5217A76744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57200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360D032-E73C-EE45-03FA-A9EC1E41C9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504" y="1920240"/>
            <a:ext cx="5413248" cy="429768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5025F4-2F7F-4109-54C7-D9530A9EE1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083809A-C863-48B3-9CB6-C0501B5A685B}" type="datetimeFigureOut">
              <a:rPr lang="en-US" smtClean="0"/>
              <a:pPr/>
              <a:t>3/2/2026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E2F6C2-3FFA-7798-1AB3-E5813C3C8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59124" y="6356350"/>
            <a:ext cx="487375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AA5F80E-A978-FA4C-A26C-6BB5CB1E5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1A0C84E-2190-4AD1-B0A6-C000619CD91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107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160" y="457200"/>
            <a:ext cx="10451592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280160"/>
            <a:ext cx="10451592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28016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48556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988552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6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B35ABF-D6E0-5E6E-960A-8917113EA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57200"/>
            <a:ext cx="10424160" cy="7315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BE3974-F4C9-2CA2-EAC0-41A10C9EE9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280160"/>
            <a:ext cx="10424160" cy="49377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AFBF69-8162-EDBC-1F7A-B0A208B9579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743200" cy="365125"/>
          </a:xfrm>
        </p:spPr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A11D0-B1CF-11A1-389A-F4F486DCB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11880" y="6356350"/>
            <a:ext cx="4114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A712AF-0BA5-E641-4CDC-CA5BBC78AD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138160" y="6356350"/>
            <a:ext cx="2743200" cy="365125"/>
          </a:xfrm>
        </p:spPr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2287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F81A4A-437E-4B40-7E0D-1C033B4246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7048" y="1124712"/>
            <a:ext cx="9144000" cy="2386584"/>
          </a:xfrm>
        </p:spPr>
        <p:txBody>
          <a:bodyPr anchor="b">
            <a:norm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FB5CE2-362E-1F24-0EBA-B353A4225C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7048" y="360273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3C2284-1827-BF36-20CC-F6FDB975A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1E9B5F-6BBE-26E0-B3E1-2437C25EA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738308-080D-7253-8B5F-5A8DF72A9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00416037-673A-2E22-E6AA-A20714C5EC28}"/>
              </a:ext>
            </a:extLst>
          </p:cNvPr>
          <p:cNvGrpSpPr>
            <a:grpSpLocks noChangeAspect="1"/>
          </p:cNvGrpSpPr>
          <p:nvPr userDrawn="1"/>
        </p:nvGrpSpPr>
        <p:grpSpPr>
          <a:xfrm rot="5400000">
            <a:off x="10084910" y="3200400"/>
            <a:ext cx="3411394" cy="457200"/>
            <a:chOff x="838200" y="5689563"/>
            <a:chExt cx="4203357" cy="563340"/>
          </a:xfrm>
        </p:grpSpPr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6CDBA515-B83F-5414-90AE-FC576523B2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/>
          </p:blipFill>
          <p:spPr>
            <a:xfrm>
              <a:off x="3262824" y="5808497"/>
              <a:ext cx="1778733" cy="369882"/>
            </a:xfrm>
            <a:prstGeom prst="rect">
              <a:avLst/>
            </a:prstGeom>
          </p:spPr>
        </p:pic>
        <p:pic>
          <p:nvPicPr>
            <p:cNvPr id="9" name="Picture 8" descr="A black background with white text&#10;&#10;AI-generated content may be incorrect.">
              <a:extLst>
                <a:ext uri="{FF2B5EF4-FFF2-40B4-BE49-F238E27FC236}">
                  <a16:creationId xmlns:a16="http://schemas.microsoft.com/office/drawing/2014/main" id="{9CFECC16-CC73-F772-E923-EB4C7E684D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200" y="5689563"/>
              <a:ext cx="1970261" cy="5633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2368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232D14-EA60-4FD5-3D08-FFCFB3DF7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DC05E7-0261-364B-4870-DA3885ED0F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622178-3C97-67ED-030D-E827E5A666B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083809A-C863-48B3-9CB6-C0501B5A685B}" type="datetimeFigureOut">
              <a:rPr lang="en-US" smtClean="0"/>
              <a:t>3/2/2026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96FEA9-57DE-23B1-5492-9039802A36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1EBEF6-BC81-F2D9-B6AB-6DA006556C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A0C84E-2190-4AD1-B0A6-C000619CD9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2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65" r:id="rId3"/>
    <p:sldLayoutId id="2147483661" r:id="rId4"/>
    <p:sldLayoutId id="2147483653" r:id="rId5"/>
    <p:sldLayoutId id="2147483663" r:id="rId6"/>
    <p:sldLayoutId id="2147483650" r:id="rId7"/>
    <p:sldLayoutId id="2147483662" r:id="rId8"/>
    <p:sldLayoutId id="2147483664" r:id="rId9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262966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70305-933A-D03E-FCCA-BE486829C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B865B0-F199-434C-14E3-5E3EDD949F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2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91AEA74-24AB-B739-655A-88A687CB2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7F8177A-CE43-B115-09FE-66003182A53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4291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EF94046-92AA-C060-AB88-0A1D8A6F3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D2BAFD4C-F71D-D92C-BEB9-48B606AE8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8A61F610-3E85-5F37-AB26-BDD57F31C06E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528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408EF62-8E6F-F43E-FDB4-A02BBA973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90ABBC7-42A3-3B61-7CD8-CD01E52A4F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1811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6E2E72D-5713-2852-9ED3-4AA1A7F97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F0306540-5840-DC14-240B-656102CF0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4493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82275DE-D848-E729-9F5E-8CA5E0B677B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4271588B-2E68-70AB-8E99-763DF342A3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82570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Montserrat ExtraBold"/>
        <a:ea typeface=""/>
        <a:cs typeface=""/>
      </a:majorFont>
      <a:minorFont>
        <a:latin typeface="Montserra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9663CAD4BBCED4899238297BE347877" ma:contentTypeVersion="16" ma:contentTypeDescription="Create a new document." ma:contentTypeScope="" ma:versionID="d50975e5f3def3241b9b3466a6e4c9cb">
  <xsd:schema xmlns:xsd="http://www.w3.org/2001/XMLSchema" xmlns:xs="http://www.w3.org/2001/XMLSchema" xmlns:p="http://schemas.microsoft.com/office/2006/metadata/properties" xmlns:ns2="a8811b01-f79a-400e-96d4-784f90e1c05a" xmlns:ns3="3b346829-baf6-4097-82f1-0f006f1a1ef3" targetNamespace="http://schemas.microsoft.com/office/2006/metadata/properties" ma:root="true" ma:fieldsID="280f7194f0a437725b883b3b39137800" ns2:_="" ns3:_="">
    <xsd:import namespace="a8811b01-f79a-400e-96d4-784f90e1c05a"/>
    <xsd:import namespace="3b346829-baf6-4097-82f1-0f006f1a1ef3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811b01-f79a-400e-96d4-784f90e1c05a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f9023087-b8aa-48fe-a864-f393ca940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5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dexed="true" ma:internalName="MediaServiceLocation" ma:readOnly="true">
      <xsd:simpleType>
        <xsd:restriction base="dms:Text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346829-baf6-4097-82f1-0f006f1a1ef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e98b0587-1028-4e64-87eb-8085b45dd2eb}" ma:internalName="TaxCatchAll" ma:showField="CatchAllData" ma:web="3b346829-baf6-4097-82f1-0f006f1a1ef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346829-baf6-4097-82f1-0f006f1a1ef3" xsi:nil="true"/>
    <lcf76f155ced4ddcb4097134ff3c332f xmlns="a8811b01-f79a-400e-96d4-784f90e1c05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973C092-A6E6-469E-9630-7DE63B5EB6DF}"/>
</file>

<file path=customXml/itemProps2.xml><?xml version="1.0" encoding="utf-8"?>
<ds:datastoreItem xmlns:ds="http://schemas.openxmlformats.org/officeDocument/2006/customXml" ds:itemID="{644BE21A-F43D-4FC0-A7FF-FD1A7B1E277E}"/>
</file>

<file path=customXml/itemProps3.xml><?xml version="1.0" encoding="utf-8"?>
<ds:datastoreItem xmlns:ds="http://schemas.openxmlformats.org/officeDocument/2006/customXml" ds:itemID="{A5CF145A-59F8-4975-8BF3-A581B7E3DF32}"/>
</file>

<file path=docProps/app.xml><?xml version="1.0" encoding="utf-8"?>
<Properties xmlns="http://schemas.openxmlformats.org/officeDocument/2006/extended-properties" xmlns:vt="http://schemas.openxmlformats.org/officeDocument/2006/docPropsVTypes">
  <TotalTime>79</TotalTime>
  <Words>0</Words>
  <Application>Microsoft Office PowerPoint</Application>
  <PresentationFormat>Widescreen</PresentationFormat>
  <Paragraphs>0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Montserrat ExtraBold</vt:lpstr>
      <vt:lpstr>Montserrat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Nathan Tingen</dc:creator>
  <cp:lastModifiedBy>Nathan Tingen</cp:lastModifiedBy>
  <cp:revision>4</cp:revision>
  <dcterms:created xsi:type="dcterms:W3CDTF">2026-02-18T16:12:47Z</dcterms:created>
  <dcterms:modified xsi:type="dcterms:W3CDTF">2026-03-02T15:52:29Z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0x01010069663CAD4BBCED4899238297BE347877</vt:lpwstr>
  </property>
</Properties>
</file>