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undo custSel addSld modSld modMainMaster">
      <pc:chgData name="Nathan Tingen" userId="9297047a-a768-429d-9537-9438d887ff36" providerId="ADAL" clId="{38502637-B85C-433E-AC13-4DE4613C0B9D}" dt="2026-03-02T15:52:41.539" v="77" actId="700"/>
      <pc:docMkLst>
        <pc:docMk/>
      </pc:docMkLst>
      <pc:sldChg chg="addSp delSp modSp new mod modClrScheme chgLayout">
        <pc:chgData name="Nathan Tingen" userId="9297047a-a768-429d-9537-9438d887ff36" providerId="ADAL" clId="{38502637-B85C-433E-AC13-4DE4613C0B9D}" dt="2026-03-02T15:52:41.539" v="77" actId="700"/>
        <pc:sldMkLst>
          <pc:docMk/>
          <pc:sldMk cId="1376770140" sldId="262"/>
        </pc:sldMkLst>
        <pc:spChg chg="del mod ord">
          <ac:chgData name="Nathan Tingen" userId="9297047a-a768-429d-9537-9438d887ff36" providerId="ADAL" clId="{38502637-B85C-433E-AC13-4DE4613C0B9D}" dt="2026-03-02T15:52:41.539" v="77" actId="700"/>
          <ac:spMkLst>
            <pc:docMk/>
            <pc:sldMk cId="1376770140" sldId="262"/>
            <ac:spMk id="2" creationId="{7F698515-47B3-FEFD-21FC-61306CBC84D0}"/>
          </ac:spMkLst>
        </pc:spChg>
        <pc:spChg chg="del mod ord">
          <ac:chgData name="Nathan Tingen" userId="9297047a-a768-429d-9537-9438d887ff36" providerId="ADAL" clId="{38502637-B85C-433E-AC13-4DE4613C0B9D}" dt="2026-03-02T15:52:41.539" v="77" actId="700"/>
          <ac:spMkLst>
            <pc:docMk/>
            <pc:sldMk cId="1376770140" sldId="262"/>
            <ac:spMk id="3" creationId="{85AC2467-E792-0671-33C8-A398B76E9357}"/>
          </ac:spMkLst>
        </pc:spChg>
        <pc:spChg chg="add mod ord">
          <ac:chgData name="Nathan Tingen" userId="9297047a-a768-429d-9537-9438d887ff36" providerId="ADAL" clId="{38502637-B85C-433E-AC13-4DE4613C0B9D}" dt="2026-03-02T15:52:41.539" v="77" actId="700"/>
          <ac:spMkLst>
            <pc:docMk/>
            <pc:sldMk cId="1376770140" sldId="262"/>
            <ac:spMk id="4" creationId="{426716C9-F64F-A3FB-B381-169A5451131D}"/>
          </ac:spMkLst>
        </pc:spChg>
        <pc:spChg chg="add mod ord">
          <ac:chgData name="Nathan Tingen" userId="9297047a-a768-429d-9537-9438d887ff36" providerId="ADAL" clId="{38502637-B85C-433E-AC13-4DE4613C0B9D}" dt="2026-03-02T15:52:41.539" v="77" actId="700"/>
          <ac:spMkLst>
            <pc:docMk/>
            <pc:sldMk cId="1376770140" sldId="262"/>
            <ac:spMk id="5" creationId="{442D276C-934B-F26E-2CEA-2AB58A2874C3}"/>
          </ac:spMkLst>
        </pc:spChg>
      </pc:sldChg>
      <pc:sldMasterChg chg="modSp addSldLayout modSldLayout">
        <pc:chgData name="Nathan Tingen" userId="9297047a-a768-429d-9537-9438d887ff36" providerId="ADAL" clId="{38502637-B85C-433E-AC13-4DE4613C0B9D}" dt="2026-02-23T22:03:47.717" v="75" actId="1076"/>
        <pc:sldMasterMkLst>
          <pc:docMk/>
          <pc:sldMasterMk cId="2807522964" sldId="2147483648"/>
        </pc:sldMasterMkLst>
        <pc:spChg chg="mod">
          <ac:chgData name="Nathan Tingen" userId="9297047a-a768-429d-9537-9438d887ff36" providerId="ADAL" clId="{38502637-B85C-433E-AC13-4DE4613C0B9D}" dt="2026-02-18T17:25:07.802" v="40" actId="207"/>
          <ac:spMkLst>
            <pc:docMk/>
            <pc:sldMasterMk cId="2807522964" sldId="2147483648"/>
            <ac:spMk id="2" creationId="{F3232D14-EA60-4FD5-3D08-FFCFB3DF79CB}"/>
          </ac:spMkLst>
        </pc:spChg>
        <pc:spChg chg="mod">
          <ac:chgData name="Nathan Tingen" userId="9297047a-a768-429d-9537-9438d887ff36" providerId="ADAL" clId="{38502637-B85C-433E-AC13-4DE4613C0B9D}" dt="2026-02-18T17:25:11.306" v="41" actId="207"/>
          <ac:spMkLst>
            <pc:docMk/>
            <pc:sldMasterMk cId="2807522964" sldId="2147483648"/>
            <ac:spMk id="3" creationId="{62DC05E7-0261-364B-4870-DA3885ED0F06}"/>
          </ac:spMkLst>
        </pc:spChg>
        <pc:sldLayoutChg chg="addSp delSp modSp mod setBg">
          <pc:chgData name="Nathan Tingen" userId="9297047a-a768-429d-9537-9438d887ff36" providerId="ADAL" clId="{38502637-B85C-433E-AC13-4DE4613C0B9D}" dt="2026-02-23T22:03:18.024" v="70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3T22:03:15.646" v="69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2:03:18.024" v="70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  <pc:grpChg chg="add mod">
            <ac:chgData name="Nathan Tingen" userId="9297047a-a768-429d-9537-9438d887ff36" providerId="ADAL" clId="{38502637-B85C-433E-AC13-4DE4613C0B9D}" dt="2026-02-23T21:49:17.791" v="46"/>
            <ac:grpSpMkLst>
              <pc:docMk/>
              <pc:sldMasterMk cId="2807522964" sldId="2147483648"/>
              <pc:sldLayoutMk cId="580566419" sldId="2147483649"/>
              <ac:grpSpMk id="7" creationId="{E98F2422-910B-AE08-21B4-E615DF934E39}"/>
            </ac:grpSpMkLst>
          </pc:grpChg>
          <pc:picChg chg="mod">
            <ac:chgData name="Nathan Tingen" userId="9297047a-a768-429d-9537-9438d887ff36" providerId="ADAL" clId="{38502637-B85C-433E-AC13-4DE4613C0B9D}" dt="2026-02-23T21:49:17.791" v="46"/>
            <ac:picMkLst>
              <pc:docMk/>
              <pc:sldMasterMk cId="2807522964" sldId="2147483648"/>
              <pc:sldLayoutMk cId="580566419" sldId="2147483649"/>
              <ac:picMk id="8" creationId="{B897F66C-3526-9053-9B7E-E09DE6AD8CFE}"/>
            </ac:picMkLst>
          </pc:picChg>
          <pc:picChg chg="mod">
            <ac:chgData name="Nathan Tingen" userId="9297047a-a768-429d-9537-9438d887ff36" providerId="ADAL" clId="{38502637-B85C-433E-AC13-4DE4613C0B9D}" dt="2026-02-23T21:49:17.791" v="46"/>
            <ac:picMkLst>
              <pc:docMk/>
              <pc:sldMasterMk cId="2807522964" sldId="2147483648"/>
              <pc:sldLayoutMk cId="580566419" sldId="2147483649"/>
              <ac:picMk id="9" creationId="{6DE915E4-F3FB-E226-E64E-7A6CD4695A89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3T21:53:14.527" v="52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23T21:53:06.384" v="50"/>
          <pc:sldLayoutMkLst>
            <pc:docMk/>
            <pc:sldMasterMk cId="2807522964" sldId="2147483648"/>
            <pc:sldLayoutMk cId="1462810785" sldId="2147483653"/>
          </pc:sldLayoutMkLst>
          <pc:spChg chg="mod">
            <ac:chgData name="Nathan Tingen" userId="9297047a-a768-429d-9537-9438d887ff36" providerId="ADAL" clId="{38502637-B85C-433E-AC13-4DE4613C0B9D}" dt="2026-02-18T17:18:57.785" v="38" actId="555"/>
            <ac:spMkLst>
              <pc:docMk/>
              <pc:sldMasterMk cId="2807522964" sldId="2147483648"/>
              <pc:sldLayoutMk cId="1462810785" sldId="2147483653"/>
              <ac:spMk id="3" creationId="{CE1E72EC-14AB-FB09-D424-7B9A1600649E}"/>
            </ac:spMkLst>
          </pc:spChg>
          <pc:picChg chg="add mod ord">
            <ac:chgData name="Nathan Tingen" userId="9297047a-a768-429d-9537-9438d887ff36" providerId="ADAL" clId="{38502637-B85C-433E-AC13-4DE4613C0B9D}" dt="2026-02-18T17:19:00.883" v="39" actId="167"/>
            <ac:picMkLst>
              <pc:docMk/>
              <pc:sldMasterMk cId="2807522964" sldId="2147483648"/>
              <pc:sldLayoutMk cId="1462810785" sldId="2147483653"/>
              <ac:picMk id="21" creationId="{8F6EE1A6-7971-9F59-B7AB-4DF9A3179BA6}"/>
            </ac:picMkLst>
          </pc:picChg>
          <pc:picChg chg="add mod ord">
            <ac:chgData name="Nathan Tingen" userId="9297047a-a768-429d-9537-9438d887ff36" providerId="ADAL" clId="{38502637-B85C-433E-AC13-4DE4613C0B9D}" dt="2026-02-18T17:19:00.883" v="39" actId="167"/>
            <ac:picMkLst>
              <pc:docMk/>
              <pc:sldMasterMk cId="2807522964" sldId="2147483648"/>
              <pc:sldLayoutMk cId="1462810785" sldId="2147483653"/>
              <ac:picMk id="22" creationId="{E86C56E6-439C-B818-77E7-937D8473551C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3T21:47:21.279" v="44" actId="12788"/>
          <pc:sldLayoutMkLst>
            <pc:docMk/>
            <pc:sldMasterMk cId="2807522964" sldId="2147483648"/>
            <pc:sldLayoutMk cId="792522179" sldId="2147483660"/>
          </pc:sldLayoutMkLst>
          <pc:grpChg chg="add mod">
            <ac:chgData name="Nathan Tingen" userId="9297047a-a768-429d-9537-9438d887ff36" providerId="ADAL" clId="{38502637-B85C-433E-AC13-4DE4613C0B9D}" dt="2026-02-23T21:47:21.279" v="44" actId="12788"/>
            <ac:grpSpMkLst>
              <pc:docMk/>
              <pc:sldMasterMk cId="2807522964" sldId="2147483648"/>
              <pc:sldLayoutMk cId="792522179" sldId="2147483660"/>
              <ac:grpSpMk id="2" creationId="{CB29D671-D735-A9E0-09AE-24D63091EE1F}"/>
            </ac:grpSpMkLst>
          </pc:grpChg>
          <pc:picChg chg="mod">
            <ac:chgData name="Nathan Tingen" userId="9297047a-a768-429d-9537-9438d887ff36" providerId="ADAL" clId="{38502637-B85C-433E-AC13-4DE4613C0B9D}" dt="2026-02-23T21:47:15.352" v="43"/>
            <ac:picMkLst>
              <pc:docMk/>
              <pc:sldMasterMk cId="2807522964" sldId="2147483648"/>
              <pc:sldLayoutMk cId="792522179" sldId="2147483660"/>
              <ac:picMk id="3" creationId="{B308822B-19BC-EF27-33FB-B4FFF8D7B311}"/>
            </ac:picMkLst>
          </pc:picChg>
          <pc:picChg chg="mod">
            <ac:chgData name="Nathan Tingen" userId="9297047a-a768-429d-9537-9438d887ff36" providerId="ADAL" clId="{38502637-B85C-433E-AC13-4DE4613C0B9D}" dt="2026-02-23T21:47:15.352" v="43"/>
            <ac:picMkLst>
              <pc:docMk/>
              <pc:sldMasterMk cId="2807522964" sldId="2147483648"/>
              <pc:sldLayoutMk cId="792522179" sldId="2147483660"/>
              <ac:picMk id="7" creationId="{7C3CA681-EB4E-887F-CB44-25D8293BBB20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3T21:52:59.208" v="48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23T21:53:19.501" v="54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18:42.558" v="35" actId="478"/>
          <pc:sldLayoutMkLst>
            <pc:docMk/>
            <pc:sldMasterMk cId="2807522964" sldId="2147483648"/>
            <pc:sldLayoutMk cId="2885107997" sldId="2147483663"/>
          </pc:sldLayoutMkLst>
          <pc:picChg chg="add mod ord modCrop">
            <ac:chgData name="Nathan Tingen" userId="9297047a-a768-429d-9537-9438d887ff36" providerId="ADAL" clId="{38502637-B85C-433E-AC13-4DE4613C0B9D}" dt="2026-02-18T17:18:37.925" v="34" actId="167"/>
            <ac:picMkLst>
              <pc:docMk/>
              <pc:sldMasterMk cId="2807522964" sldId="2147483648"/>
              <pc:sldLayoutMk cId="2885107997" sldId="2147483663"/>
              <ac:picMk id="25" creationId="{C6B358EC-4131-E6B3-246F-BD7EB091BC51}"/>
            </ac:picMkLst>
          </pc:picChg>
          <pc:picChg chg="add mod ord modCrop">
            <ac:chgData name="Nathan Tingen" userId="9297047a-a768-429d-9537-9438d887ff36" providerId="ADAL" clId="{38502637-B85C-433E-AC13-4DE4613C0B9D}" dt="2026-02-18T17:18:37.925" v="34" actId="167"/>
            <ac:picMkLst>
              <pc:docMk/>
              <pc:sldMasterMk cId="2807522964" sldId="2147483648"/>
              <pc:sldLayoutMk cId="2885107997" sldId="2147483663"/>
              <ac:picMk id="27" creationId="{9B313B59-0CE1-3F21-C7AA-56D17D9891E5}"/>
            </ac:picMkLst>
          </pc:picChg>
          <pc:picChg chg="add mod ord modCrop">
            <ac:chgData name="Nathan Tingen" userId="9297047a-a768-429d-9537-9438d887ff36" providerId="ADAL" clId="{38502637-B85C-433E-AC13-4DE4613C0B9D}" dt="2026-02-18T17:18:37.925" v="34" actId="167"/>
            <ac:picMkLst>
              <pc:docMk/>
              <pc:sldMasterMk cId="2807522964" sldId="2147483648"/>
              <pc:sldLayoutMk cId="2885107997" sldId="2147483663"/>
              <ac:picMk id="29" creationId="{E831E7A7-8DFB-442B-998E-35A05D6E1C6B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3T21:54:59.458" v="68" actId="12789"/>
          <pc:sldLayoutMkLst>
            <pc:docMk/>
            <pc:sldMasterMk cId="2807522964" sldId="2147483648"/>
            <pc:sldLayoutMk cId="4152368516" sldId="2147483664"/>
          </pc:sldLayoutMkLst>
          <pc:grpChg chg="add mod ord">
            <ac:chgData name="Nathan Tingen" userId="9297047a-a768-429d-9537-9438d887ff36" providerId="ADAL" clId="{38502637-B85C-433E-AC13-4DE4613C0B9D}" dt="2026-02-23T21:54:59.458" v="68" actId="12789"/>
            <ac:grpSpMkLst>
              <pc:docMk/>
              <pc:sldMasterMk cId="2807522964" sldId="2147483648"/>
              <pc:sldLayoutMk cId="4152368516" sldId="2147483664"/>
              <ac:grpSpMk id="7" creationId="{EF1358C8-6951-72B9-19FF-5F47EAF40494}"/>
            </ac:grpSpMkLst>
          </pc:grpChg>
          <pc:picChg chg="mod">
            <ac:chgData name="Nathan Tingen" userId="9297047a-a768-429d-9537-9438d887ff36" providerId="ADAL" clId="{38502637-B85C-433E-AC13-4DE4613C0B9D}" dt="2026-02-23T21:53:49.155" v="57"/>
            <ac:picMkLst>
              <pc:docMk/>
              <pc:sldMasterMk cId="2807522964" sldId="2147483648"/>
              <pc:sldLayoutMk cId="4152368516" sldId="2147483664"/>
              <ac:picMk id="8" creationId="{38AEDBE7-F97D-2F97-46E1-66D5329240E1}"/>
            </ac:picMkLst>
          </pc:picChg>
          <pc:picChg chg="mod">
            <ac:chgData name="Nathan Tingen" userId="9297047a-a768-429d-9537-9438d887ff36" providerId="ADAL" clId="{38502637-B85C-433E-AC13-4DE4613C0B9D}" dt="2026-02-23T21:53:49.155" v="57"/>
            <ac:picMkLst>
              <pc:docMk/>
              <pc:sldMasterMk cId="2807522964" sldId="2147483648"/>
              <pc:sldLayoutMk cId="4152368516" sldId="2147483664"/>
              <ac:picMk id="9" creationId="{369B49A6-79A1-82FB-8C9A-C259CB97556F}"/>
            </ac:picMkLst>
          </pc:picChg>
        </pc:sldLayoutChg>
        <pc:sldLayoutChg chg="modSp add mod modTransition">
          <pc:chgData name="Nathan Tingen" userId="9297047a-a768-429d-9537-9438d887ff36" providerId="ADAL" clId="{38502637-B85C-433E-AC13-4DE4613C0B9D}" dt="2026-02-23T22:03:47.717" v="75" actId="1076"/>
          <pc:sldLayoutMkLst>
            <pc:docMk/>
            <pc:sldMasterMk cId="2807522964" sldId="2147483648"/>
            <pc:sldLayoutMk cId="1836043116" sldId="2147483665"/>
          </pc:sldLayoutMkLst>
          <pc:spChg chg="mod">
            <ac:chgData name="Nathan Tingen" userId="9297047a-a768-429d-9537-9438d887ff36" providerId="ADAL" clId="{38502637-B85C-433E-AC13-4DE4613C0B9D}" dt="2026-02-23T22:03:47.717" v="75" actId="1076"/>
            <ac:spMkLst>
              <pc:docMk/>
              <pc:sldMasterMk cId="2807522964" sldId="2147483648"/>
              <pc:sldLayoutMk cId="1836043116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2:03:41.908" v="74" actId="1076"/>
            <ac:spMkLst>
              <pc:docMk/>
              <pc:sldMasterMk cId="2807522964" sldId="2147483648"/>
              <pc:sldLayoutMk cId="1836043116" sldId="2147483665"/>
              <ac:spMk id="3" creationId="{CAFB5CE2-362E-1F24-0EBA-B353A4225C3E}"/>
            </ac:spMkLst>
          </pc:spChg>
          <pc:grpChg chg="mod">
            <ac:chgData name="Nathan Tingen" userId="9297047a-a768-429d-9537-9438d887ff36" providerId="ADAL" clId="{38502637-B85C-433E-AC13-4DE4613C0B9D}" dt="2026-02-23T22:03:37.119" v="73" actId="1076"/>
            <ac:grpSpMkLst>
              <pc:docMk/>
              <pc:sldMasterMk cId="2807522964" sldId="2147483648"/>
              <pc:sldLayoutMk cId="1836043116" sldId="2147483665"/>
              <ac:grpSpMk id="7" creationId="{E98F2422-910B-AE08-21B4-E615DF934E39}"/>
            </ac:grpSpMkLst>
          </pc:gr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29D671-D735-A9E0-09AE-24D63091EE1F}"/>
              </a:ext>
            </a:extLst>
          </p:cNvPr>
          <p:cNvGrpSpPr/>
          <p:nvPr userDrawn="1"/>
        </p:nvGrpSpPr>
        <p:grpSpPr>
          <a:xfrm>
            <a:off x="2253879" y="2730598"/>
            <a:ext cx="7684243" cy="1039013"/>
            <a:chOff x="1964724" y="2730598"/>
            <a:chExt cx="7684243" cy="10390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08822B-19BC-EF27-33FB-B4FFF8D7B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445080" y="2965623"/>
              <a:ext cx="3203887" cy="666238"/>
            </a:xfrm>
            <a:prstGeom prst="rect">
              <a:avLst/>
            </a:prstGeom>
          </p:spPr>
        </p:pic>
        <p:pic>
          <p:nvPicPr>
            <p:cNvPr id="7" name="Picture 6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7C3CA681-EB4E-887F-CB44-25D8293BB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724" y="2730598"/>
              <a:ext cx="3633909" cy="1039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8F2422-910B-AE08-21B4-E615DF934E39}"/>
              </a:ext>
            </a:extLst>
          </p:cNvPr>
          <p:cNvGrpSpPr/>
          <p:nvPr userDrawn="1"/>
        </p:nvGrpSpPr>
        <p:grpSpPr>
          <a:xfrm>
            <a:off x="838200" y="5689563"/>
            <a:ext cx="4203357" cy="56334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97F66C-3526-9053-9B7E-E09DE6AD8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6DE915E4-F3FB-E226-E64E-7A6CD4695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8F2422-910B-AE08-21B4-E615DF934E39}"/>
              </a:ext>
            </a:extLst>
          </p:cNvPr>
          <p:cNvGrpSpPr/>
          <p:nvPr userDrawn="1"/>
        </p:nvGrpSpPr>
        <p:grpSpPr>
          <a:xfrm>
            <a:off x="7150441" y="640080"/>
            <a:ext cx="4203357" cy="56334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97F66C-3526-9053-9B7E-E09DE6AD8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6DE915E4-F3FB-E226-E64E-7A6CD4695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6043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close up of a mushroom&#10;&#10;AI-generated content may be incorrect.">
            <a:extLst>
              <a:ext uri="{FF2B5EF4-FFF2-40B4-BE49-F238E27FC236}">
                <a16:creationId xmlns:a16="http://schemas.microsoft.com/office/drawing/2014/main" id="{8F6EE1A6-7971-9F59-B7AB-4DF9A3179B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874520"/>
            <a:ext cx="5413248" cy="457200"/>
          </a:xfrm>
          <a:prstGeom prst="rect">
            <a:avLst/>
          </a:prstGeom>
        </p:spPr>
      </p:pic>
      <p:pic>
        <p:nvPicPr>
          <p:cNvPr id="22" name="Picture 21" descr="A close up of a mushroom&#10;&#10;AI-generated content may be incorrect.">
            <a:extLst>
              <a:ext uri="{FF2B5EF4-FFF2-40B4-BE49-F238E27FC236}">
                <a16:creationId xmlns:a16="http://schemas.microsoft.com/office/drawing/2014/main" id="{E86C56E6-439C-B818-77E7-937D847355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87452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close up of a mushroom&#10;&#10;AI-generated content may be incorrect.">
            <a:extLst>
              <a:ext uri="{FF2B5EF4-FFF2-40B4-BE49-F238E27FC236}">
                <a16:creationId xmlns:a16="http://schemas.microsoft.com/office/drawing/2014/main" id="{C6B358EC-4131-E6B3-246F-BD7EB091BC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27" name="Picture 26" descr="A close up of a mushroom&#10;&#10;AI-generated content may be incorrect.">
            <a:extLst>
              <a:ext uri="{FF2B5EF4-FFF2-40B4-BE49-F238E27FC236}">
                <a16:creationId xmlns:a16="http://schemas.microsoft.com/office/drawing/2014/main" id="{9B313B59-0CE1-3F21-C7AA-56D17D9891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" y="1325880"/>
            <a:ext cx="5413248" cy="457200"/>
          </a:xfrm>
          <a:prstGeom prst="rect">
            <a:avLst/>
          </a:prstGeom>
        </p:spPr>
      </p:pic>
      <p:pic>
        <p:nvPicPr>
          <p:cNvPr id="29" name="Picture 28" descr="A close up of a mushroom&#10;&#10;AI-generated content may be incorrect.">
            <a:extLst>
              <a:ext uri="{FF2B5EF4-FFF2-40B4-BE49-F238E27FC236}">
                <a16:creationId xmlns:a16="http://schemas.microsoft.com/office/drawing/2014/main" id="{E831E7A7-8DFB-442B-998E-35A05D6E1C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32588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F1358C8-6951-72B9-19FF-5F47EAF40494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10084910" y="3200400"/>
            <a:ext cx="3411394" cy="45720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AEDBE7-F97D-2F97-46E1-66D532924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369B49A6-79A1-82FB-8C9A-C259CB97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6716C9-F64F-A3FB-B381-169A545113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2D276C-934B-F26E-2CEA-2AB58A287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A9FE8E-F505-C78B-F89F-CFE3B41BA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3784A2-A28A-CBE3-F871-D23E6572D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F6D9FF2-72E3-4F56-AA88-69E722F41551}"/>
</file>

<file path=customXml/itemProps2.xml><?xml version="1.0" encoding="utf-8"?>
<ds:datastoreItem xmlns:ds="http://schemas.openxmlformats.org/officeDocument/2006/customXml" ds:itemID="{F4A9826F-C0A9-4A83-B581-FAAF79D5487F}"/>
</file>

<file path=customXml/itemProps3.xml><?xml version="1.0" encoding="utf-8"?>
<ds:datastoreItem xmlns:ds="http://schemas.openxmlformats.org/officeDocument/2006/customXml" ds:itemID="{C244AAE0-8F76-41FF-A662-9C9102EA0C1F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 ExtraBold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3</cp:revision>
  <dcterms:created xsi:type="dcterms:W3CDTF">2026-02-18T16:12:47Z</dcterms:created>
  <dcterms:modified xsi:type="dcterms:W3CDTF">2026-03-02T15:52:43Z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