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embeddedFontLst>
    <p:embeddedFont>
      <p:font typeface="Montserrat" pitchFamily="2" charset="0"/>
      <p:regular r:id="rId9"/>
      <p:bold r:id="rId10"/>
      <p:italic r:id="rId11"/>
      <p:boldItalic r:id="rId12"/>
    </p:embeddedFont>
    <p:embeddedFont>
      <p:font typeface="Montserrat ExtraBold" pitchFamily="2" charset="0"/>
      <p:bold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Tingen" userId="9297047a-a768-429d-9537-9438d887ff36" providerId="ADAL" clId="{38502637-B85C-433E-AC13-4DE4613C0B9D}"/>
    <pc:docChg chg="undo custSel addSld modSld modMainMaster">
      <pc:chgData name="Nathan Tingen" userId="9297047a-a768-429d-9537-9438d887ff36" providerId="ADAL" clId="{38502637-B85C-433E-AC13-4DE4613C0B9D}" dt="2026-03-02T15:52:58.928" v="70" actId="700"/>
      <pc:docMkLst>
        <pc:docMk/>
      </pc:docMkLst>
      <pc:sldChg chg="addSp delSp modSp new mod modClrScheme chgLayout">
        <pc:chgData name="Nathan Tingen" userId="9297047a-a768-429d-9537-9438d887ff36" providerId="ADAL" clId="{38502637-B85C-433E-AC13-4DE4613C0B9D}" dt="2026-03-02T15:52:58.928" v="70" actId="700"/>
        <pc:sldMkLst>
          <pc:docMk/>
          <pc:sldMk cId="1249503950" sldId="262"/>
        </pc:sldMkLst>
        <pc:spChg chg="del mod ord">
          <ac:chgData name="Nathan Tingen" userId="9297047a-a768-429d-9537-9438d887ff36" providerId="ADAL" clId="{38502637-B85C-433E-AC13-4DE4613C0B9D}" dt="2026-03-02T15:52:58.928" v="70" actId="700"/>
          <ac:spMkLst>
            <pc:docMk/>
            <pc:sldMk cId="1249503950" sldId="262"/>
            <ac:spMk id="2" creationId="{ED5D24DE-EBBF-48E1-AE50-D8772AAC222A}"/>
          </ac:spMkLst>
        </pc:spChg>
        <pc:spChg chg="del mod ord">
          <ac:chgData name="Nathan Tingen" userId="9297047a-a768-429d-9537-9438d887ff36" providerId="ADAL" clId="{38502637-B85C-433E-AC13-4DE4613C0B9D}" dt="2026-03-02T15:52:58.928" v="70" actId="700"/>
          <ac:spMkLst>
            <pc:docMk/>
            <pc:sldMk cId="1249503950" sldId="262"/>
            <ac:spMk id="3" creationId="{A6BFF597-AC31-C4B8-5D1A-D61B60B1C4DD}"/>
          </ac:spMkLst>
        </pc:spChg>
        <pc:spChg chg="add mod ord">
          <ac:chgData name="Nathan Tingen" userId="9297047a-a768-429d-9537-9438d887ff36" providerId="ADAL" clId="{38502637-B85C-433E-AC13-4DE4613C0B9D}" dt="2026-03-02T15:52:58.928" v="70" actId="700"/>
          <ac:spMkLst>
            <pc:docMk/>
            <pc:sldMk cId="1249503950" sldId="262"/>
            <ac:spMk id="4" creationId="{295ECF50-E286-9D69-A2F6-E4CF9A74574F}"/>
          </ac:spMkLst>
        </pc:spChg>
        <pc:spChg chg="add mod ord">
          <ac:chgData name="Nathan Tingen" userId="9297047a-a768-429d-9537-9438d887ff36" providerId="ADAL" clId="{38502637-B85C-433E-AC13-4DE4613C0B9D}" dt="2026-03-02T15:52:58.928" v="70" actId="700"/>
          <ac:spMkLst>
            <pc:docMk/>
            <pc:sldMk cId="1249503950" sldId="262"/>
            <ac:spMk id="5" creationId="{E17C26DA-7D60-3A34-809B-42AC3093C37B}"/>
          </ac:spMkLst>
        </pc:spChg>
      </pc:sldChg>
      <pc:sldMasterChg chg="modSp addSldLayout modSldLayout">
        <pc:chgData name="Nathan Tingen" userId="9297047a-a768-429d-9537-9438d887ff36" providerId="ADAL" clId="{38502637-B85C-433E-AC13-4DE4613C0B9D}" dt="2026-02-23T22:04:45.522" v="68" actId="1076"/>
        <pc:sldMasterMkLst>
          <pc:docMk/>
          <pc:sldMasterMk cId="2807522964" sldId="2147483648"/>
        </pc:sldMasterMkLst>
        <pc:spChg chg="mod">
          <ac:chgData name="Nathan Tingen" userId="9297047a-a768-429d-9537-9438d887ff36" providerId="ADAL" clId="{38502637-B85C-433E-AC13-4DE4613C0B9D}" dt="2026-02-18T17:24:39.746" v="38" actId="207"/>
          <ac:spMkLst>
            <pc:docMk/>
            <pc:sldMasterMk cId="2807522964" sldId="2147483648"/>
            <ac:spMk id="2" creationId="{F3232D14-EA60-4FD5-3D08-FFCFB3DF79CB}"/>
          </ac:spMkLst>
        </pc:spChg>
        <pc:spChg chg="mod">
          <ac:chgData name="Nathan Tingen" userId="9297047a-a768-429d-9537-9438d887ff36" providerId="ADAL" clId="{38502637-B85C-433E-AC13-4DE4613C0B9D}" dt="2026-02-18T17:24:43.809" v="39" actId="207"/>
          <ac:spMkLst>
            <pc:docMk/>
            <pc:sldMasterMk cId="2807522964" sldId="2147483648"/>
            <ac:spMk id="3" creationId="{62DC05E7-0261-364B-4870-DA3885ED0F06}"/>
          </ac:spMkLst>
        </pc:spChg>
        <pc:sldLayoutChg chg="addSp delSp modSp mod setBg">
          <pc:chgData name="Nathan Tingen" userId="9297047a-a768-429d-9537-9438d887ff36" providerId="ADAL" clId="{38502637-B85C-433E-AC13-4DE4613C0B9D}" dt="2026-02-23T22:04:11.279" v="61" actId="14100"/>
          <pc:sldLayoutMkLst>
            <pc:docMk/>
            <pc:sldMasterMk cId="2807522964" sldId="2147483648"/>
            <pc:sldLayoutMk cId="580566419" sldId="2147483649"/>
          </pc:sldLayoutMkLst>
          <pc:spChg chg="mod">
            <ac:chgData name="Nathan Tingen" userId="9297047a-a768-429d-9537-9438d887ff36" providerId="ADAL" clId="{38502637-B85C-433E-AC13-4DE4613C0B9D}" dt="2026-02-23T22:04:08.730" v="60" actId="14100"/>
            <ac:spMkLst>
              <pc:docMk/>
              <pc:sldMasterMk cId="2807522964" sldId="2147483648"/>
              <pc:sldLayoutMk cId="580566419" sldId="2147483649"/>
              <ac:spMk id="2" creationId="{80F81A4A-437E-4B40-7E0D-1C033B424674}"/>
            </ac:spMkLst>
          </pc:spChg>
          <pc:spChg chg="mod">
            <ac:chgData name="Nathan Tingen" userId="9297047a-a768-429d-9537-9438d887ff36" providerId="ADAL" clId="{38502637-B85C-433E-AC13-4DE4613C0B9D}" dt="2026-02-23T22:04:11.279" v="61" actId="14100"/>
            <ac:spMkLst>
              <pc:docMk/>
              <pc:sldMasterMk cId="2807522964" sldId="2147483648"/>
              <pc:sldLayoutMk cId="580566419" sldId="2147483649"/>
              <ac:spMk id="3" creationId="{CAFB5CE2-362E-1F24-0EBA-B353A4225C3E}"/>
            </ac:spMkLst>
          </pc:spChg>
          <pc:grpChg chg="add mod">
            <ac:chgData name="Nathan Tingen" userId="9297047a-a768-429d-9537-9438d887ff36" providerId="ADAL" clId="{38502637-B85C-433E-AC13-4DE4613C0B9D}" dt="2026-02-23T21:49:12.025" v="47"/>
            <ac:grpSpMkLst>
              <pc:docMk/>
              <pc:sldMasterMk cId="2807522964" sldId="2147483648"/>
              <pc:sldLayoutMk cId="580566419" sldId="2147483649"/>
              <ac:grpSpMk id="7" creationId="{53D8FA82-694F-151D-D64B-23D4C2ADDF16}"/>
            </ac:grpSpMkLst>
          </pc:grpChg>
          <pc:picChg chg="mod">
            <ac:chgData name="Nathan Tingen" userId="9297047a-a768-429d-9537-9438d887ff36" providerId="ADAL" clId="{38502637-B85C-433E-AC13-4DE4613C0B9D}" dt="2026-02-23T21:49:12.025" v="47"/>
            <ac:picMkLst>
              <pc:docMk/>
              <pc:sldMasterMk cId="2807522964" sldId="2147483648"/>
              <pc:sldLayoutMk cId="580566419" sldId="2147483649"/>
              <ac:picMk id="8" creationId="{BA276D8C-5917-65B7-2EA1-9CB44D2F8ADC}"/>
            </ac:picMkLst>
          </pc:picChg>
          <pc:picChg chg="mod">
            <ac:chgData name="Nathan Tingen" userId="9297047a-a768-429d-9537-9438d887ff36" providerId="ADAL" clId="{38502637-B85C-433E-AC13-4DE4613C0B9D}" dt="2026-02-23T21:49:12.025" v="47"/>
            <ac:picMkLst>
              <pc:docMk/>
              <pc:sldMasterMk cId="2807522964" sldId="2147483648"/>
              <pc:sldLayoutMk cId="580566419" sldId="2147483649"/>
              <ac:picMk id="9" creationId="{F9AB62E2-1FC6-CC2A-5937-387B50A8A03A}"/>
            </ac:picMkLst>
          </pc:picChg>
        </pc:sldLayoutChg>
        <pc:sldLayoutChg chg="setBg">
          <pc:chgData name="Nathan Tingen" userId="9297047a-a768-429d-9537-9438d887ff36" providerId="ADAL" clId="{38502637-B85C-433E-AC13-4DE4613C0B9D}" dt="2026-02-23T21:56:03.441" v="57"/>
          <pc:sldLayoutMkLst>
            <pc:docMk/>
            <pc:sldMasterMk cId="2807522964" sldId="2147483648"/>
            <pc:sldLayoutMk cId="421246001" sldId="2147483650"/>
          </pc:sldLayoutMkLst>
        </pc:sldLayoutChg>
        <pc:sldLayoutChg chg="addSp delSp modSp mod setBg">
          <pc:chgData name="Nathan Tingen" userId="9297047a-a768-429d-9537-9438d887ff36" providerId="ADAL" clId="{38502637-B85C-433E-AC13-4DE4613C0B9D}" dt="2026-02-23T21:55:57.667" v="55"/>
          <pc:sldLayoutMkLst>
            <pc:docMk/>
            <pc:sldMasterMk cId="2807522964" sldId="2147483648"/>
            <pc:sldLayoutMk cId="1462810785" sldId="2147483653"/>
          </pc:sldLayoutMkLst>
          <pc:spChg chg="mod">
            <ac:chgData name="Nathan Tingen" userId="9297047a-a768-429d-9537-9438d887ff36" providerId="ADAL" clId="{38502637-B85C-433E-AC13-4DE4613C0B9D}" dt="2026-02-18T17:15:18.391" v="36" actId="555"/>
            <ac:spMkLst>
              <pc:docMk/>
              <pc:sldMasterMk cId="2807522964" sldId="2147483648"/>
              <pc:sldLayoutMk cId="1462810785" sldId="2147483653"/>
              <ac:spMk id="3" creationId="{CE1E72EC-14AB-FB09-D424-7B9A1600649E}"/>
            </ac:spMkLst>
          </pc:spChg>
          <pc:picChg chg="add mod ord">
            <ac:chgData name="Nathan Tingen" userId="9297047a-a768-429d-9537-9438d887ff36" providerId="ADAL" clId="{38502637-B85C-433E-AC13-4DE4613C0B9D}" dt="2026-02-18T17:15:26.088" v="37" actId="167"/>
            <ac:picMkLst>
              <pc:docMk/>
              <pc:sldMasterMk cId="2807522964" sldId="2147483648"/>
              <pc:sldLayoutMk cId="1462810785" sldId="2147483653"/>
              <ac:picMk id="19" creationId="{95441E22-2921-38E8-F8DC-8D5737C2F73C}"/>
            </ac:picMkLst>
          </pc:picChg>
          <pc:picChg chg="add mod ord">
            <ac:chgData name="Nathan Tingen" userId="9297047a-a768-429d-9537-9438d887ff36" providerId="ADAL" clId="{38502637-B85C-433E-AC13-4DE4613C0B9D}" dt="2026-02-18T17:15:26.088" v="37" actId="167"/>
            <ac:picMkLst>
              <pc:docMk/>
              <pc:sldMasterMk cId="2807522964" sldId="2147483648"/>
              <pc:sldLayoutMk cId="1462810785" sldId="2147483653"/>
              <ac:picMk id="20" creationId="{A2851E1C-9625-799B-6B39-E92B9AE57A5F}"/>
            </ac:picMkLst>
          </pc:picChg>
        </pc:sldLayoutChg>
        <pc:sldLayoutChg chg="addSp delSp modSp mod setBg">
          <pc:chgData name="Nathan Tingen" userId="9297047a-a768-429d-9537-9438d887ff36" providerId="ADAL" clId="{38502637-B85C-433E-AC13-4DE4613C0B9D}" dt="2026-02-23T21:49:04.129" v="45"/>
          <pc:sldLayoutMkLst>
            <pc:docMk/>
            <pc:sldMasterMk cId="2807522964" sldId="2147483648"/>
            <pc:sldLayoutMk cId="792522179" sldId="2147483660"/>
          </pc:sldLayoutMkLst>
          <pc:grpChg chg="add mod">
            <ac:chgData name="Nathan Tingen" userId="9297047a-a768-429d-9537-9438d887ff36" providerId="ADAL" clId="{38502637-B85C-433E-AC13-4DE4613C0B9D}" dt="2026-02-23T21:47:59.535" v="44" actId="12788"/>
            <ac:grpSpMkLst>
              <pc:docMk/>
              <pc:sldMasterMk cId="2807522964" sldId="2147483648"/>
              <pc:sldLayoutMk cId="792522179" sldId="2147483660"/>
              <ac:grpSpMk id="2" creationId="{D44B851C-8CCE-484E-4EDB-1EF791C296E2}"/>
            </ac:grpSpMkLst>
          </pc:grpChg>
          <pc:picChg chg="mod">
            <ac:chgData name="Nathan Tingen" userId="9297047a-a768-429d-9537-9438d887ff36" providerId="ADAL" clId="{38502637-B85C-433E-AC13-4DE4613C0B9D}" dt="2026-02-23T21:47:04.667" v="41"/>
            <ac:picMkLst>
              <pc:docMk/>
              <pc:sldMasterMk cId="2807522964" sldId="2147483648"/>
              <pc:sldLayoutMk cId="792522179" sldId="2147483660"/>
              <ac:picMk id="3" creationId="{8470963B-8E5D-1988-B9E4-224E1EBDA1F3}"/>
            </ac:picMkLst>
          </pc:picChg>
          <pc:picChg chg="mod">
            <ac:chgData name="Nathan Tingen" userId="9297047a-a768-429d-9537-9438d887ff36" providerId="ADAL" clId="{38502637-B85C-433E-AC13-4DE4613C0B9D}" dt="2026-02-23T21:47:04.667" v="41"/>
            <ac:picMkLst>
              <pc:docMk/>
              <pc:sldMasterMk cId="2807522964" sldId="2147483648"/>
              <pc:sldLayoutMk cId="792522179" sldId="2147483660"/>
              <ac:picMk id="7" creationId="{07CFEB56-0735-5AA4-F3C5-3EC7BE82AE43}"/>
            </ac:picMkLst>
          </pc:picChg>
        </pc:sldLayoutChg>
        <pc:sldLayoutChg chg="setBg">
          <pc:chgData name="Nathan Tingen" userId="9297047a-a768-429d-9537-9438d887ff36" providerId="ADAL" clId="{38502637-B85C-433E-AC13-4DE4613C0B9D}" dt="2026-02-23T21:55:51.907" v="53"/>
          <pc:sldLayoutMkLst>
            <pc:docMk/>
            <pc:sldMasterMk cId="2807522964" sldId="2147483648"/>
            <pc:sldLayoutMk cId="2456394741" sldId="2147483661"/>
          </pc:sldLayoutMkLst>
        </pc:sldLayoutChg>
        <pc:sldLayoutChg chg="setBg">
          <pc:chgData name="Nathan Tingen" userId="9297047a-a768-429d-9537-9438d887ff36" providerId="ADAL" clId="{38502637-B85C-433E-AC13-4DE4613C0B9D}" dt="2026-02-23T21:56:08.628" v="59"/>
          <pc:sldLayoutMkLst>
            <pc:docMk/>
            <pc:sldMasterMk cId="2807522964" sldId="2147483648"/>
            <pc:sldLayoutMk cId="3092287227" sldId="2147483662"/>
          </pc:sldLayoutMkLst>
        </pc:sldLayoutChg>
        <pc:sldLayoutChg chg="addSp delSp modSp mod">
          <pc:chgData name="Nathan Tingen" userId="9297047a-a768-429d-9537-9438d887ff36" providerId="ADAL" clId="{38502637-B85C-433E-AC13-4DE4613C0B9D}" dt="2026-02-18T17:14:47.754" v="33" actId="478"/>
          <pc:sldLayoutMkLst>
            <pc:docMk/>
            <pc:sldMasterMk cId="2807522964" sldId="2147483648"/>
            <pc:sldLayoutMk cId="2885107997" sldId="2147483663"/>
          </pc:sldLayoutMkLst>
          <pc:picChg chg="add mod ord modCrop">
            <ac:chgData name="Nathan Tingen" userId="9297047a-a768-429d-9537-9438d887ff36" providerId="ADAL" clId="{38502637-B85C-433E-AC13-4DE4613C0B9D}" dt="2026-02-18T17:14:42.990" v="32" actId="167"/>
            <ac:picMkLst>
              <pc:docMk/>
              <pc:sldMasterMk cId="2807522964" sldId="2147483648"/>
              <pc:sldLayoutMk cId="2885107997" sldId="2147483663"/>
              <ac:picMk id="19" creationId="{95F8B82D-B621-93E7-037F-32DE6255F269}"/>
            </ac:picMkLst>
          </pc:picChg>
          <pc:picChg chg="add mod ord modCrop">
            <ac:chgData name="Nathan Tingen" userId="9297047a-a768-429d-9537-9438d887ff36" providerId="ADAL" clId="{38502637-B85C-433E-AC13-4DE4613C0B9D}" dt="2026-02-18T17:14:42.990" v="32" actId="167"/>
            <ac:picMkLst>
              <pc:docMk/>
              <pc:sldMasterMk cId="2807522964" sldId="2147483648"/>
              <pc:sldLayoutMk cId="2885107997" sldId="2147483663"/>
              <ac:picMk id="21" creationId="{0837AF21-B932-445F-64B8-7C431A84E2FF}"/>
            </ac:picMkLst>
          </pc:picChg>
          <pc:picChg chg="add mod ord modCrop">
            <ac:chgData name="Nathan Tingen" userId="9297047a-a768-429d-9537-9438d887ff36" providerId="ADAL" clId="{38502637-B85C-433E-AC13-4DE4613C0B9D}" dt="2026-02-18T17:14:42.990" v="32" actId="167"/>
            <ac:picMkLst>
              <pc:docMk/>
              <pc:sldMasterMk cId="2807522964" sldId="2147483648"/>
              <pc:sldLayoutMk cId="2885107997" sldId="2147483663"/>
              <ac:picMk id="23" creationId="{C2000FA8-72C2-7F2F-E794-398EE63A01D0}"/>
            </ac:picMkLst>
          </pc:picChg>
        </pc:sldLayoutChg>
        <pc:sldLayoutChg chg="addSp delSp modSp mod setBg">
          <pc:chgData name="Nathan Tingen" userId="9297047a-a768-429d-9537-9438d887ff36" providerId="ADAL" clId="{38502637-B85C-433E-AC13-4DE4613C0B9D}" dt="2026-02-23T21:55:33.340" v="51"/>
          <pc:sldLayoutMkLst>
            <pc:docMk/>
            <pc:sldMasterMk cId="2807522964" sldId="2147483648"/>
            <pc:sldLayoutMk cId="4152368516" sldId="2147483664"/>
          </pc:sldLayoutMkLst>
          <pc:grpChg chg="add mod">
            <ac:chgData name="Nathan Tingen" userId="9297047a-a768-429d-9537-9438d887ff36" providerId="ADAL" clId="{38502637-B85C-433E-AC13-4DE4613C0B9D}" dt="2026-02-23T21:55:33.340" v="51"/>
            <ac:grpSpMkLst>
              <pc:docMk/>
              <pc:sldMasterMk cId="2807522964" sldId="2147483648"/>
              <pc:sldLayoutMk cId="4152368516" sldId="2147483664"/>
              <ac:grpSpMk id="7" creationId="{4B0515E8-DAE9-E115-4C5E-EFD7520F55C7}"/>
            </ac:grpSpMkLst>
          </pc:grpChg>
          <pc:picChg chg="mod">
            <ac:chgData name="Nathan Tingen" userId="9297047a-a768-429d-9537-9438d887ff36" providerId="ADAL" clId="{38502637-B85C-433E-AC13-4DE4613C0B9D}" dt="2026-02-23T21:55:33.340" v="51"/>
            <ac:picMkLst>
              <pc:docMk/>
              <pc:sldMasterMk cId="2807522964" sldId="2147483648"/>
              <pc:sldLayoutMk cId="4152368516" sldId="2147483664"/>
              <ac:picMk id="8" creationId="{328B64CF-E46C-53EA-E9EA-5C5BDE8DF32C}"/>
            </ac:picMkLst>
          </pc:picChg>
          <pc:picChg chg="mod">
            <ac:chgData name="Nathan Tingen" userId="9297047a-a768-429d-9537-9438d887ff36" providerId="ADAL" clId="{38502637-B85C-433E-AC13-4DE4613C0B9D}" dt="2026-02-23T21:55:33.340" v="51"/>
            <ac:picMkLst>
              <pc:docMk/>
              <pc:sldMasterMk cId="2807522964" sldId="2147483648"/>
              <pc:sldLayoutMk cId="4152368516" sldId="2147483664"/>
              <ac:picMk id="9" creationId="{19966872-0BB7-7984-E2AA-9FF897F8BBB2}"/>
            </ac:picMkLst>
          </pc:picChg>
        </pc:sldLayoutChg>
        <pc:sldLayoutChg chg="modSp add mod modTransition">
          <pc:chgData name="Nathan Tingen" userId="9297047a-a768-429d-9537-9438d887ff36" providerId="ADAL" clId="{38502637-B85C-433E-AC13-4DE4613C0B9D}" dt="2026-02-23T22:04:45.522" v="68" actId="1076"/>
          <pc:sldLayoutMkLst>
            <pc:docMk/>
            <pc:sldMasterMk cId="2807522964" sldId="2147483648"/>
            <pc:sldLayoutMk cId="1491281400" sldId="2147483665"/>
          </pc:sldLayoutMkLst>
          <pc:spChg chg="mod">
            <ac:chgData name="Nathan Tingen" userId="9297047a-a768-429d-9537-9438d887ff36" providerId="ADAL" clId="{38502637-B85C-433E-AC13-4DE4613C0B9D}" dt="2026-02-23T22:04:45.522" v="68" actId="1076"/>
            <ac:spMkLst>
              <pc:docMk/>
              <pc:sldMasterMk cId="2807522964" sldId="2147483648"/>
              <pc:sldLayoutMk cId="1491281400" sldId="2147483665"/>
              <ac:spMk id="2" creationId="{80F81A4A-437E-4B40-7E0D-1C033B424674}"/>
            </ac:spMkLst>
          </pc:spChg>
          <pc:spChg chg="mod">
            <ac:chgData name="Nathan Tingen" userId="9297047a-a768-429d-9537-9438d887ff36" providerId="ADAL" clId="{38502637-B85C-433E-AC13-4DE4613C0B9D}" dt="2026-02-23T22:04:40.860" v="67" actId="1076"/>
            <ac:spMkLst>
              <pc:docMk/>
              <pc:sldMasterMk cId="2807522964" sldId="2147483648"/>
              <pc:sldLayoutMk cId="1491281400" sldId="2147483665"/>
              <ac:spMk id="3" creationId="{CAFB5CE2-362E-1F24-0EBA-B353A4225C3E}"/>
            </ac:spMkLst>
          </pc:spChg>
          <pc:grpChg chg="mod">
            <ac:chgData name="Nathan Tingen" userId="9297047a-a768-429d-9537-9438d887ff36" providerId="ADAL" clId="{38502637-B85C-433E-AC13-4DE4613C0B9D}" dt="2026-02-23T22:04:36.409" v="66" actId="1076"/>
            <ac:grpSpMkLst>
              <pc:docMk/>
              <pc:sldMasterMk cId="2807522964" sldId="2147483648"/>
              <pc:sldLayoutMk cId="1491281400" sldId="2147483665"/>
              <ac:grpSpMk id="7" creationId="{53D8FA82-694F-151D-D64B-23D4C2ADDF16}"/>
            </ac:grpSpMkLst>
          </pc:gr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44B851C-8CCE-484E-4EDB-1EF791C296E2}"/>
              </a:ext>
            </a:extLst>
          </p:cNvPr>
          <p:cNvGrpSpPr/>
          <p:nvPr userDrawn="1"/>
        </p:nvGrpSpPr>
        <p:grpSpPr>
          <a:xfrm>
            <a:off x="2253879" y="2730598"/>
            <a:ext cx="7684243" cy="1039013"/>
            <a:chOff x="1964724" y="2730598"/>
            <a:chExt cx="7684243" cy="103901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470963B-8E5D-1988-B9E4-224E1EBDA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6445080" y="2965623"/>
              <a:ext cx="3203887" cy="666238"/>
            </a:xfrm>
            <a:prstGeom prst="rect">
              <a:avLst/>
            </a:prstGeom>
          </p:spPr>
        </p:pic>
        <p:pic>
          <p:nvPicPr>
            <p:cNvPr id="7" name="Picture 6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07CFEB56-0735-5AA4-F3C5-3EC7BE82A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724" y="2730598"/>
              <a:ext cx="3633909" cy="1039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252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A4A-437E-4B40-7E0D-1C033B4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914400"/>
            <a:ext cx="10530840" cy="914400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5CE2-362E-1F24-0EBA-B353A422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959" y="1920240"/>
            <a:ext cx="1053083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3D8FA82-694F-151D-D64B-23D4C2ADDF16}"/>
              </a:ext>
            </a:extLst>
          </p:cNvPr>
          <p:cNvGrpSpPr/>
          <p:nvPr userDrawn="1"/>
        </p:nvGrpSpPr>
        <p:grpSpPr>
          <a:xfrm>
            <a:off x="838200" y="5689563"/>
            <a:ext cx="4203357" cy="563340"/>
            <a:chOff x="838200" y="5689563"/>
            <a:chExt cx="4203357" cy="56334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A276D8C-5917-65B7-2EA1-9CB44D2F8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3262824" y="5808497"/>
              <a:ext cx="1778733" cy="369882"/>
            </a:xfrm>
            <a:prstGeom prst="rect">
              <a:avLst/>
            </a:prstGeom>
          </p:spPr>
        </p:pic>
        <p:pic>
          <p:nvPicPr>
            <p:cNvPr id="9" name="Picture 8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F9AB62E2-1FC6-CC2A-5937-387B50A8A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5689563"/>
              <a:ext cx="1970261" cy="563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05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A4A-437E-4B40-7E0D-1C033B4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3456432"/>
            <a:ext cx="10530840" cy="914400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5CE2-362E-1F24-0EBA-B353A422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959" y="4462272"/>
            <a:ext cx="1053083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3D8FA82-694F-151D-D64B-23D4C2ADDF16}"/>
              </a:ext>
            </a:extLst>
          </p:cNvPr>
          <p:cNvGrpSpPr/>
          <p:nvPr userDrawn="1"/>
        </p:nvGrpSpPr>
        <p:grpSpPr>
          <a:xfrm>
            <a:off x="7150441" y="640080"/>
            <a:ext cx="4203357" cy="563340"/>
            <a:chOff x="838200" y="5689563"/>
            <a:chExt cx="4203357" cy="56334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A276D8C-5917-65B7-2EA1-9CB44D2F8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3262824" y="5808497"/>
              <a:ext cx="1778733" cy="369882"/>
            </a:xfrm>
            <a:prstGeom prst="rect">
              <a:avLst/>
            </a:prstGeom>
          </p:spPr>
        </p:pic>
        <p:pic>
          <p:nvPicPr>
            <p:cNvPr id="9" name="Picture 8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F9AB62E2-1FC6-CC2A-5937-387B50A8A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5689563"/>
              <a:ext cx="1970261" cy="563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128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ABF-D6E0-5E6E-960A-8917113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5840"/>
            <a:ext cx="1127455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3974-F4C9-2CA2-EAC0-41A10C9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4552" cy="43891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F69-8162-EDBC-1F7A-B0A208B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11D0-B1CF-11A1-389A-F4F486D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12AF-0BA5-E641-4CDC-CA5BBC7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79400B6-A45C-FA01-CA00-0A7DB515461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232870" y="269435"/>
            <a:ext cx="7498882" cy="369380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39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-up of a purple flower&#10;&#10;AI-generated content may be incorrect.">
            <a:extLst>
              <a:ext uri="{FF2B5EF4-FFF2-40B4-BE49-F238E27FC236}">
                <a16:creationId xmlns:a16="http://schemas.microsoft.com/office/drawing/2014/main" id="{95441E22-2921-38E8-F8DC-8D5737C2F7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1874520"/>
            <a:ext cx="5416296" cy="457200"/>
          </a:xfrm>
          <a:prstGeom prst="rect">
            <a:avLst/>
          </a:prstGeom>
        </p:spPr>
      </p:pic>
      <p:pic>
        <p:nvPicPr>
          <p:cNvPr id="20" name="Picture 19" descr="A close-up of a purple flower&#10;&#10;AI-generated content may be incorrect.">
            <a:extLst>
              <a:ext uri="{FF2B5EF4-FFF2-40B4-BE49-F238E27FC236}">
                <a16:creationId xmlns:a16="http://schemas.microsoft.com/office/drawing/2014/main" id="{A2851E1C-9625-799B-6B39-E92B9AE57A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5456" y="1874520"/>
            <a:ext cx="5416296" cy="4572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E72EC-14AB-FB09-D424-7B9A1600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7452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95279-74CF-8B01-071C-966E6D095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504" y="187452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2E757-147E-4D99-DB66-37992DBD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5840"/>
            <a:ext cx="1127455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90B53-E6E3-1B11-10D1-5217A7674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413248" cy="37490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60D032-E73C-EE45-03FA-A9EC1E41C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504" y="2505075"/>
            <a:ext cx="5413248" cy="37490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5025F4-2F7F-4109-54C7-D9530A9E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E2F6C2-3FFA-7798-1AB3-E5813C3C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5F80E-A978-FA4C-A26C-6BB5CB1E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8405ADC-3BB2-43D2-4292-1606D81F2E5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232870" y="269435"/>
            <a:ext cx="7498882" cy="369380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81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-up of a purple flower&#10;&#10;AI-generated content may be incorrect.">
            <a:extLst>
              <a:ext uri="{FF2B5EF4-FFF2-40B4-BE49-F238E27FC236}">
                <a16:creationId xmlns:a16="http://schemas.microsoft.com/office/drawing/2014/main" id="{95F8B82D-B621-93E7-037F-32DE6255F2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55080"/>
            <a:ext cx="12192000" cy="502920"/>
          </a:xfrm>
          <a:prstGeom prst="rect">
            <a:avLst/>
          </a:prstGeom>
        </p:spPr>
      </p:pic>
      <p:pic>
        <p:nvPicPr>
          <p:cNvPr id="21" name="Picture 20" descr="A close-up of a purple flower&#10;&#10;AI-generated content may be incorrect.">
            <a:extLst>
              <a:ext uri="{FF2B5EF4-FFF2-40B4-BE49-F238E27FC236}">
                <a16:creationId xmlns:a16="http://schemas.microsoft.com/office/drawing/2014/main" id="{0837AF21-B932-445F-64B8-7C431A84E2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1325880"/>
            <a:ext cx="5416296" cy="457200"/>
          </a:xfrm>
          <a:prstGeom prst="rect">
            <a:avLst/>
          </a:prstGeom>
        </p:spPr>
      </p:pic>
      <p:pic>
        <p:nvPicPr>
          <p:cNvPr id="23" name="Picture 22" descr="A close-up of a purple flower&#10;&#10;AI-generated content may be incorrect.">
            <a:extLst>
              <a:ext uri="{FF2B5EF4-FFF2-40B4-BE49-F238E27FC236}">
                <a16:creationId xmlns:a16="http://schemas.microsoft.com/office/drawing/2014/main" id="{C2000FA8-72C2-7F2F-E794-398EE63A01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5456" y="1325880"/>
            <a:ext cx="5416296" cy="4572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E72EC-14AB-FB09-D424-7B9A1600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2588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95279-74CF-8B01-071C-966E6D095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504" y="132588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2E757-147E-4D99-DB66-37992DBD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455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90B53-E6E3-1B11-10D1-5217A7674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920240"/>
            <a:ext cx="5413248" cy="42976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60D032-E73C-EE45-03FA-A9EC1E41C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504" y="1920240"/>
            <a:ext cx="5413248" cy="42976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5025F4-2F7F-4109-54C7-D9530A9E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83809A-C863-48B3-9CB6-C0501B5A685B}" type="datetimeFigureOut">
              <a:rPr lang="en-US" smtClean="0"/>
              <a:pPr/>
              <a:t>3/2/2026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E2F6C2-3FFA-7798-1AB3-E5813C3C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5F80E-A978-FA4C-A26C-6BB5CB1E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0C84E-2190-4AD1-B0A6-C000619CD9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0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ABF-D6E0-5E6E-960A-8917113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57200"/>
            <a:ext cx="1045159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3974-F4C9-2CA2-EAC0-41A10C9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1280160"/>
            <a:ext cx="10451592" cy="49377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F69-8162-EDBC-1F7A-B0A208B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8016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11D0-B1CF-11A1-389A-F4F486D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8556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12AF-0BA5-E641-4CDC-CA5BBC7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ABF-D6E0-5E6E-960A-8917113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0424160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3974-F4C9-2CA2-EAC0-41A10C9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0424160" cy="49377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F69-8162-EDBC-1F7A-B0A208B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11D0-B1CF-11A1-389A-F4F486D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88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12AF-0BA5-E641-4CDC-CA5BBC7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8160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8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A4A-437E-4B40-7E0D-1C033B4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2386584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5CE2-362E-1F24-0EBA-B353A422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60273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0515E8-DAE9-E115-4C5E-EFD7520F55C7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10084910" y="3200400"/>
            <a:ext cx="3411394" cy="457200"/>
            <a:chOff x="838200" y="5689563"/>
            <a:chExt cx="4203357" cy="56334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28B64CF-E46C-53EA-E9EA-5C5BDE8DF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3262824" y="5808497"/>
              <a:ext cx="1778733" cy="369882"/>
            </a:xfrm>
            <a:prstGeom prst="rect">
              <a:avLst/>
            </a:prstGeom>
          </p:spPr>
        </p:pic>
        <p:pic>
          <p:nvPicPr>
            <p:cNvPr id="9" name="Picture 8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19966872-0BB7-7984-E2AA-9FF897F8B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5689563"/>
              <a:ext cx="1970261" cy="563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2368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232D14-EA60-4FD5-3D08-FFCFB3DF7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C05E7-0261-364B-4870-DA3885ED0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22178-3C97-67ED-030D-E827E5A66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6FEA9-57DE-23B1-5492-9039802A3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EBEF6-BC81-F2D9-B6AB-6DA006556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2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5" r:id="rId3"/>
    <p:sldLayoutId id="2147483661" r:id="rId4"/>
    <p:sldLayoutId id="2147483653" r:id="rId5"/>
    <p:sldLayoutId id="2147483663" r:id="rId6"/>
    <p:sldLayoutId id="2147483650" r:id="rId7"/>
    <p:sldLayoutId id="2147483662" r:id="rId8"/>
    <p:sldLayoutId id="2147483664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296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70305-933A-D03E-FCCA-BE486829C7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B865B0-F199-434C-14E3-5E3EDD949F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2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5ECF50-E286-9D69-A2F6-E4CF9A7457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17C26DA-7D60-3A34-809B-42AC3093C3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3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F94046-92AA-C060-AB88-0A1D8A6F3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BAFD4C-F71D-D92C-BEB9-48B606AE8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61F610-3E85-5F37-AB26-BDD57F31C06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2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08EF62-8E6F-F43E-FDB4-A02BBA973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ABBC7-42A3-3B61-7CD8-CD01E52A4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81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2E72D-5713-2852-9ED3-4AA1A7F9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306540-5840-DC14-240B-656102CF0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49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A9FE8E-F505-C78B-F89F-CFE3B41BA0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C3784A2-A28A-CBE3-F871-D23E6572DB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73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663CAD4BBCED4899238297BE347877" ma:contentTypeVersion="16" ma:contentTypeDescription="Create a new document." ma:contentTypeScope="" ma:versionID="d50975e5f3def3241b9b3466a6e4c9cb">
  <xsd:schema xmlns:xsd="http://www.w3.org/2001/XMLSchema" xmlns:xs="http://www.w3.org/2001/XMLSchema" xmlns:p="http://schemas.microsoft.com/office/2006/metadata/properties" xmlns:ns2="a8811b01-f79a-400e-96d4-784f90e1c05a" xmlns:ns3="3b346829-baf6-4097-82f1-0f006f1a1ef3" targetNamespace="http://schemas.microsoft.com/office/2006/metadata/properties" ma:root="true" ma:fieldsID="280f7194f0a437725b883b3b39137800" ns2:_="" ns3:_="">
    <xsd:import namespace="a8811b01-f79a-400e-96d4-784f90e1c05a"/>
    <xsd:import namespace="3b346829-baf6-4097-82f1-0f006f1a1ef3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11b01-f79a-400e-96d4-784f90e1c05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f9023087-b8aa-48fe-a864-f393ca940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46829-baf6-4097-82f1-0f006f1a1ef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98b0587-1028-4e64-87eb-8085b45dd2eb}" ma:internalName="TaxCatchAll" ma:showField="CatchAllData" ma:web="3b346829-baf6-4097-82f1-0f006f1a1e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346829-baf6-4097-82f1-0f006f1a1ef3" xsi:nil="true"/>
    <lcf76f155ced4ddcb4097134ff3c332f xmlns="a8811b01-f79a-400e-96d4-784f90e1c05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CAEE63-A1CE-4A0B-9C95-50BA15E988F9}"/>
</file>

<file path=customXml/itemProps2.xml><?xml version="1.0" encoding="utf-8"?>
<ds:datastoreItem xmlns:ds="http://schemas.openxmlformats.org/officeDocument/2006/customXml" ds:itemID="{7225BF9A-233D-4D46-9643-2B70A4C49D8E}"/>
</file>

<file path=customXml/itemProps3.xml><?xml version="1.0" encoding="utf-8"?>
<ds:datastoreItem xmlns:ds="http://schemas.openxmlformats.org/officeDocument/2006/customXml" ds:itemID="{4BC11E33-4B15-4EB7-AECB-8F35EA4B531D}"/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Montserrat ExtraBold</vt:lpstr>
      <vt:lpstr>Montserrat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Tingen</dc:creator>
  <cp:lastModifiedBy>Nathan Tingen</cp:lastModifiedBy>
  <cp:revision>2</cp:revision>
  <dcterms:created xsi:type="dcterms:W3CDTF">2026-02-18T16:12:47Z</dcterms:created>
  <dcterms:modified xsi:type="dcterms:W3CDTF">2026-03-02T15:53:01Z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0x01010069663CAD4BBCED4899238297BE347877</vt:lpwstr>
  </property>
</Properties>
</file>