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undo custSel addSld modSld modMainMaster">
      <pc:chgData name="Nathan Tingen" userId="9297047a-a768-429d-9537-9438d887ff36" providerId="ADAL" clId="{38502637-B85C-433E-AC13-4DE4613C0B9D}" dt="2026-03-02T15:53:17.721" v="103" actId="700"/>
      <pc:docMkLst>
        <pc:docMk/>
      </pc:docMkLst>
      <pc:sldChg chg="addSp delSp modSp new mod modClrScheme chgLayout">
        <pc:chgData name="Nathan Tingen" userId="9297047a-a768-429d-9537-9438d887ff36" providerId="ADAL" clId="{38502637-B85C-433E-AC13-4DE4613C0B9D}" dt="2026-02-18T17:11:12.164" v="67" actId="700"/>
        <pc:sldMkLst>
          <pc:docMk/>
          <pc:sldMk cId="1695773069" sldId="261"/>
        </pc:sldMkLst>
        <pc:spChg chg="add mod ord">
          <ac:chgData name="Nathan Tingen" userId="9297047a-a768-429d-9537-9438d887ff36" providerId="ADAL" clId="{38502637-B85C-433E-AC13-4DE4613C0B9D}" dt="2026-02-18T17:11:12.164" v="67" actId="700"/>
          <ac:spMkLst>
            <pc:docMk/>
            <pc:sldMk cId="1695773069" sldId="261"/>
            <ac:spMk id="4" creationId="{88A9FE8E-F505-C78B-F89F-CFE3B41BA0E5}"/>
          </ac:spMkLst>
        </pc:spChg>
        <pc:spChg chg="add mod ord">
          <ac:chgData name="Nathan Tingen" userId="9297047a-a768-429d-9537-9438d887ff36" providerId="ADAL" clId="{38502637-B85C-433E-AC13-4DE4613C0B9D}" dt="2026-02-18T17:11:12.164" v="67" actId="700"/>
          <ac:spMkLst>
            <pc:docMk/>
            <pc:sldMk cId="1695773069" sldId="261"/>
            <ac:spMk id="5" creationId="{0C3784A2-A28A-CBE3-F871-D23E6572DBA7}"/>
          </ac:spMkLst>
        </pc:spChg>
      </pc:sldChg>
      <pc:sldChg chg="addSp delSp modSp new mod modClrScheme chgLayout">
        <pc:chgData name="Nathan Tingen" userId="9297047a-a768-429d-9537-9438d887ff36" providerId="ADAL" clId="{38502637-B85C-433E-AC13-4DE4613C0B9D}" dt="2026-03-02T15:53:17.721" v="103" actId="700"/>
        <pc:sldMkLst>
          <pc:docMk/>
          <pc:sldMk cId="3694260729" sldId="262"/>
        </pc:sldMkLst>
        <pc:spChg chg="del mod ord">
          <ac:chgData name="Nathan Tingen" userId="9297047a-a768-429d-9537-9438d887ff36" providerId="ADAL" clId="{38502637-B85C-433E-AC13-4DE4613C0B9D}" dt="2026-03-02T15:53:17.721" v="103" actId="700"/>
          <ac:spMkLst>
            <pc:docMk/>
            <pc:sldMk cId="3694260729" sldId="262"/>
            <ac:spMk id="2" creationId="{4C7D2995-4127-EDF3-72CC-141770E34761}"/>
          </ac:spMkLst>
        </pc:spChg>
        <pc:spChg chg="del mod ord">
          <ac:chgData name="Nathan Tingen" userId="9297047a-a768-429d-9537-9438d887ff36" providerId="ADAL" clId="{38502637-B85C-433E-AC13-4DE4613C0B9D}" dt="2026-03-02T15:53:17.721" v="103" actId="700"/>
          <ac:spMkLst>
            <pc:docMk/>
            <pc:sldMk cId="3694260729" sldId="262"/>
            <ac:spMk id="3" creationId="{14670DB0-25CA-A7A5-F0B9-42929F10B42C}"/>
          </ac:spMkLst>
        </pc:spChg>
        <pc:spChg chg="add mod ord">
          <ac:chgData name="Nathan Tingen" userId="9297047a-a768-429d-9537-9438d887ff36" providerId="ADAL" clId="{38502637-B85C-433E-AC13-4DE4613C0B9D}" dt="2026-03-02T15:53:17.721" v="103" actId="700"/>
          <ac:spMkLst>
            <pc:docMk/>
            <pc:sldMk cId="3694260729" sldId="262"/>
            <ac:spMk id="4" creationId="{1CF21903-DD83-60F1-09B5-D6C8AAFA3434}"/>
          </ac:spMkLst>
        </pc:spChg>
        <pc:spChg chg="add mod ord">
          <ac:chgData name="Nathan Tingen" userId="9297047a-a768-429d-9537-9438d887ff36" providerId="ADAL" clId="{38502637-B85C-433E-AC13-4DE4613C0B9D}" dt="2026-03-02T15:53:17.721" v="103" actId="700"/>
          <ac:spMkLst>
            <pc:docMk/>
            <pc:sldMk cId="3694260729" sldId="262"/>
            <ac:spMk id="5" creationId="{805AA52B-DD05-60DB-F998-87D48D6150CB}"/>
          </ac:spMkLst>
        </pc:spChg>
      </pc:sldChg>
      <pc:sldMasterChg chg="modSp addSldLayout modSldLayout">
        <pc:chgData name="Nathan Tingen" userId="9297047a-a768-429d-9537-9438d887ff36" providerId="ADAL" clId="{38502637-B85C-433E-AC13-4DE4613C0B9D}" dt="2026-02-23T22:05:34.572" v="101" actId="1076"/>
        <pc:sldMasterMkLst>
          <pc:docMk/>
          <pc:sldMasterMk cId="2807522964" sldId="2147483648"/>
        </pc:sldMasterMkLst>
        <pc:spChg chg="mod">
          <ac:chgData name="Nathan Tingen" userId="9297047a-a768-429d-9537-9438d887ff36" providerId="ADAL" clId="{38502637-B85C-433E-AC13-4DE4613C0B9D}" dt="2026-02-18T17:24:16.004" v="68" actId="207"/>
          <ac:spMkLst>
            <pc:docMk/>
            <pc:sldMasterMk cId="2807522964" sldId="2147483648"/>
            <ac:spMk id="2" creationId="{F3232D14-EA60-4FD5-3D08-FFCFB3DF79CB}"/>
          </ac:spMkLst>
        </pc:spChg>
        <pc:spChg chg="mod">
          <ac:chgData name="Nathan Tingen" userId="9297047a-a768-429d-9537-9438d887ff36" providerId="ADAL" clId="{38502637-B85C-433E-AC13-4DE4613C0B9D}" dt="2026-02-18T17:24:19.528" v="69" actId="207"/>
          <ac:spMkLst>
            <pc:docMk/>
            <pc:sldMasterMk cId="2807522964" sldId="2147483648"/>
            <ac:spMk id="3" creationId="{62DC05E7-0261-364B-4870-DA3885ED0F06}"/>
          </ac:spMkLst>
        </pc:spChg>
        <pc:sldLayoutChg chg="addSp delSp modSp mod setBg">
          <pc:chgData name="Nathan Tingen" userId="9297047a-a768-429d-9537-9438d887ff36" providerId="ADAL" clId="{38502637-B85C-433E-AC13-4DE4613C0B9D}" dt="2026-02-23T22:05:06.989" v="96" actId="14100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2-23T22:05:03.447" v="95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3T22:05:06.989" v="96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  <pc:grpChg chg="add mod">
            <ac:chgData name="Nathan Tingen" userId="9297047a-a768-429d-9537-9438d887ff36" providerId="ADAL" clId="{38502637-B85C-433E-AC13-4DE4613C0B9D}" dt="2026-02-23T21:48:52.246" v="76"/>
            <ac:grpSpMkLst>
              <pc:docMk/>
              <pc:sldMasterMk cId="2807522964" sldId="2147483648"/>
              <pc:sldLayoutMk cId="580566419" sldId="2147483649"/>
              <ac:grpSpMk id="7" creationId="{95FAB915-8720-E2A3-336F-B5AAB35E4472}"/>
            </ac:grpSpMkLst>
          </pc:grpChg>
          <pc:picChg chg="mod">
            <ac:chgData name="Nathan Tingen" userId="9297047a-a768-429d-9537-9438d887ff36" providerId="ADAL" clId="{38502637-B85C-433E-AC13-4DE4613C0B9D}" dt="2026-02-23T21:48:52.246" v="76"/>
            <ac:picMkLst>
              <pc:docMk/>
              <pc:sldMasterMk cId="2807522964" sldId="2147483648"/>
              <pc:sldLayoutMk cId="580566419" sldId="2147483649"/>
              <ac:picMk id="8" creationId="{568FF9AA-4F3B-D722-D802-EF00ABC454C6}"/>
            </ac:picMkLst>
          </pc:picChg>
          <pc:picChg chg="mod">
            <ac:chgData name="Nathan Tingen" userId="9297047a-a768-429d-9537-9438d887ff36" providerId="ADAL" clId="{38502637-B85C-433E-AC13-4DE4613C0B9D}" dt="2026-02-23T21:48:52.246" v="76"/>
            <ac:picMkLst>
              <pc:docMk/>
              <pc:sldMasterMk cId="2807522964" sldId="2147483648"/>
              <pc:sldLayoutMk cId="580566419" sldId="2147483649"/>
              <ac:picMk id="9" creationId="{9A802C69-69CA-CABF-2B85-9A65067D6B27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3T21:57:53.111" v="92"/>
          <pc:sldLayoutMkLst>
            <pc:docMk/>
            <pc:sldMasterMk cId="2807522964" sldId="2147483648"/>
            <pc:sldLayoutMk cId="421246001" sldId="2147483650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2-23T21:57:48.068" v="90"/>
          <pc:sldLayoutMkLst>
            <pc:docMk/>
            <pc:sldMasterMk cId="2807522964" sldId="2147483648"/>
            <pc:sldLayoutMk cId="1462810785" sldId="2147483653"/>
          </pc:sldLayoutMkLst>
          <pc:spChg chg="ord">
            <ac:chgData name="Nathan Tingen" userId="9297047a-a768-429d-9537-9438d887ff36" providerId="ADAL" clId="{38502637-B85C-433E-AC13-4DE4613C0B9D}" dt="2026-02-18T17:06:12.851" v="28" actId="170"/>
            <ac:spMkLst>
              <pc:docMk/>
              <pc:sldMasterMk cId="2807522964" sldId="2147483648"/>
              <pc:sldLayoutMk cId="1462810785" sldId="2147483653"/>
              <ac:spMk id="3" creationId="{CE1E72EC-14AB-FB09-D424-7B9A1600649E}"/>
            </ac:spMkLst>
          </pc:spChg>
          <pc:spChg chg="ord">
            <ac:chgData name="Nathan Tingen" userId="9297047a-a768-429d-9537-9438d887ff36" providerId="ADAL" clId="{38502637-B85C-433E-AC13-4DE4613C0B9D}" dt="2026-02-18T17:06:12.851" v="28" actId="170"/>
            <ac:spMkLst>
              <pc:docMk/>
              <pc:sldMasterMk cId="2807522964" sldId="2147483648"/>
              <pc:sldLayoutMk cId="1462810785" sldId="2147483653"/>
              <ac:spMk id="5" creationId="{8F295279-74CF-8B01-071C-966E6D095B7A}"/>
            </ac:spMkLst>
          </pc:spChg>
          <pc:picChg chg="add mod ord modCrop">
            <ac:chgData name="Nathan Tingen" userId="9297047a-a768-429d-9537-9438d887ff36" providerId="ADAL" clId="{38502637-B85C-433E-AC13-4DE4613C0B9D}" dt="2026-02-18T17:06:32.995" v="32" actId="1076"/>
            <ac:picMkLst>
              <pc:docMk/>
              <pc:sldMasterMk cId="2807522964" sldId="2147483648"/>
              <pc:sldLayoutMk cId="1462810785" sldId="2147483653"/>
              <ac:picMk id="16" creationId="{61D234D1-EA4E-D286-C06A-091CB9F85D00}"/>
            </ac:picMkLst>
          </pc:picChg>
          <pc:picChg chg="add mod ord modCrop">
            <ac:chgData name="Nathan Tingen" userId="9297047a-a768-429d-9537-9438d887ff36" providerId="ADAL" clId="{38502637-B85C-433E-AC13-4DE4613C0B9D}" dt="2026-02-18T17:06:32.995" v="32" actId="1076"/>
            <ac:picMkLst>
              <pc:docMk/>
              <pc:sldMasterMk cId="2807522964" sldId="2147483648"/>
              <pc:sldLayoutMk cId="1462810785" sldId="2147483653"/>
              <ac:picMk id="18" creationId="{B1BCE468-2B0E-5F6E-2BE2-A4B7056C8528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2-23T21:48:15.098" v="74" actId="12788"/>
          <pc:sldLayoutMkLst>
            <pc:docMk/>
            <pc:sldMasterMk cId="2807522964" sldId="2147483648"/>
            <pc:sldLayoutMk cId="792522179" sldId="2147483660"/>
          </pc:sldLayoutMkLst>
          <pc:grpChg chg="add mod">
            <ac:chgData name="Nathan Tingen" userId="9297047a-a768-429d-9537-9438d887ff36" providerId="ADAL" clId="{38502637-B85C-433E-AC13-4DE4613C0B9D}" dt="2026-02-23T21:48:15.098" v="74" actId="12788"/>
            <ac:grpSpMkLst>
              <pc:docMk/>
              <pc:sldMasterMk cId="2807522964" sldId="2147483648"/>
              <pc:sldLayoutMk cId="792522179" sldId="2147483660"/>
              <ac:grpSpMk id="8" creationId="{EAADD302-E8FC-E848-79EF-AB1C460C388E}"/>
            </ac:grpSpMkLst>
          </pc:grpChg>
          <pc:picChg chg="mod">
            <ac:chgData name="Nathan Tingen" userId="9297047a-a768-429d-9537-9438d887ff36" providerId="ADAL" clId="{38502637-B85C-433E-AC13-4DE4613C0B9D}" dt="2026-02-23T21:48:10.636" v="73"/>
            <ac:picMkLst>
              <pc:docMk/>
              <pc:sldMasterMk cId="2807522964" sldId="2147483648"/>
              <pc:sldLayoutMk cId="792522179" sldId="2147483660"/>
              <ac:picMk id="9" creationId="{074D2F04-FCD8-C26B-00CD-61DBC6919413}"/>
            </ac:picMkLst>
          </pc:picChg>
          <pc:picChg chg="mod">
            <ac:chgData name="Nathan Tingen" userId="9297047a-a768-429d-9537-9438d887ff36" providerId="ADAL" clId="{38502637-B85C-433E-AC13-4DE4613C0B9D}" dt="2026-02-23T21:48:10.636" v="73"/>
            <ac:picMkLst>
              <pc:docMk/>
              <pc:sldMasterMk cId="2807522964" sldId="2147483648"/>
              <pc:sldLayoutMk cId="792522179" sldId="2147483660"/>
              <ac:picMk id="10" creationId="{363CB182-EA81-A955-669D-6952A805CF7C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3T21:57:42.012" v="88"/>
          <pc:sldLayoutMkLst>
            <pc:docMk/>
            <pc:sldMasterMk cId="2807522964" sldId="2147483648"/>
            <pc:sldLayoutMk cId="2456394741" sldId="2147483661"/>
          </pc:sldLayoutMkLst>
        </pc:sldLayoutChg>
        <pc:sldLayoutChg chg="setBg">
          <pc:chgData name="Nathan Tingen" userId="9297047a-a768-429d-9537-9438d887ff36" providerId="ADAL" clId="{38502637-B85C-433E-AC13-4DE4613C0B9D}" dt="2026-02-23T21:57:58.365" v="94"/>
          <pc:sldLayoutMkLst>
            <pc:docMk/>
            <pc:sldMasterMk cId="2807522964" sldId="2147483648"/>
            <pc:sldLayoutMk cId="3092287227" sldId="2147483662"/>
          </pc:sldLayoutMkLst>
        </pc:sldLayoutChg>
        <pc:sldLayoutChg chg="addSp delSp modSp mod">
          <pc:chgData name="Nathan Tingen" userId="9297047a-a768-429d-9537-9438d887ff36" providerId="ADAL" clId="{38502637-B85C-433E-AC13-4DE4613C0B9D}" dt="2026-02-18T17:07:54.050" v="45" actId="478"/>
          <pc:sldLayoutMkLst>
            <pc:docMk/>
            <pc:sldMasterMk cId="2807522964" sldId="2147483648"/>
            <pc:sldLayoutMk cId="2885107997" sldId="2147483663"/>
          </pc:sldLayoutMkLst>
          <pc:spChg chg="ord">
            <ac:chgData name="Nathan Tingen" userId="9297047a-a768-429d-9537-9438d887ff36" providerId="ADAL" clId="{38502637-B85C-433E-AC13-4DE4613C0B9D}" dt="2026-02-18T17:07:19.357" v="38" actId="171"/>
            <ac:spMkLst>
              <pc:docMk/>
              <pc:sldMasterMk cId="2807522964" sldId="2147483648"/>
              <pc:sldLayoutMk cId="2885107997" sldId="2147483663"/>
              <ac:spMk id="3" creationId="{CE1E72EC-14AB-FB09-D424-7B9A1600649E}"/>
            </ac:spMkLst>
          </pc:spChg>
          <pc:spChg chg="ord">
            <ac:chgData name="Nathan Tingen" userId="9297047a-a768-429d-9537-9438d887ff36" providerId="ADAL" clId="{38502637-B85C-433E-AC13-4DE4613C0B9D}" dt="2026-02-18T17:07:19.357" v="38" actId="171"/>
            <ac:spMkLst>
              <pc:docMk/>
              <pc:sldMasterMk cId="2807522964" sldId="2147483648"/>
              <pc:sldLayoutMk cId="2885107997" sldId="2147483663"/>
              <ac:spMk id="5" creationId="{8F295279-74CF-8B01-071C-966E6D095B7A}"/>
            </ac:spMkLst>
          </pc:spChg>
          <pc:picChg chg="add mod ord">
            <ac:chgData name="Nathan Tingen" userId="9297047a-a768-429d-9537-9438d887ff36" providerId="ADAL" clId="{38502637-B85C-433E-AC13-4DE4613C0B9D}" dt="2026-02-18T17:07:13.550" v="35" actId="167"/>
            <ac:picMkLst>
              <pc:docMk/>
              <pc:sldMasterMk cId="2807522964" sldId="2147483648"/>
              <pc:sldLayoutMk cId="2885107997" sldId="2147483663"/>
              <ac:picMk id="14" creationId="{B9AC6D78-2706-72C9-EABB-9E0C2B9662C5}"/>
            </ac:picMkLst>
          </pc:picChg>
          <pc:picChg chg="add mod ord">
            <ac:chgData name="Nathan Tingen" userId="9297047a-a768-429d-9537-9438d887ff36" providerId="ADAL" clId="{38502637-B85C-433E-AC13-4DE4613C0B9D}" dt="2026-02-18T17:07:13.550" v="35" actId="167"/>
            <ac:picMkLst>
              <pc:docMk/>
              <pc:sldMasterMk cId="2807522964" sldId="2147483648"/>
              <pc:sldLayoutMk cId="2885107997" sldId="2147483663"/>
              <ac:picMk id="15" creationId="{1EC730E1-5138-F51F-8C9D-FB8CAC8B59D0}"/>
            </ac:picMkLst>
          </pc:picChg>
          <pc:picChg chg="add mod ord modCrop">
            <ac:chgData name="Nathan Tingen" userId="9297047a-a768-429d-9537-9438d887ff36" providerId="ADAL" clId="{38502637-B85C-433E-AC13-4DE4613C0B9D}" dt="2026-02-18T17:07:51.798" v="44" actId="167"/>
            <ac:picMkLst>
              <pc:docMk/>
              <pc:sldMasterMk cId="2807522964" sldId="2147483648"/>
              <pc:sldLayoutMk cId="2885107997" sldId="2147483663"/>
              <ac:picMk id="17" creationId="{2FCA574B-D8D3-5BB9-A94C-A336D69A351B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2-23T21:57:03.680" v="80"/>
          <pc:sldLayoutMkLst>
            <pc:docMk/>
            <pc:sldMasterMk cId="2807522964" sldId="2147483648"/>
            <pc:sldLayoutMk cId="4152368516" sldId="2147483664"/>
          </pc:sldLayoutMkLst>
          <pc:spChg chg="mod">
            <ac:chgData name="Nathan Tingen" userId="9297047a-a768-429d-9537-9438d887ff36" providerId="ADAL" clId="{38502637-B85C-433E-AC13-4DE4613C0B9D}" dt="2026-02-18T17:09:07.125" v="61" actId="403"/>
            <ac:spMkLst>
              <pc:docMk/>
              <pc:sldMasterMk cId="2807522964" sldId="2147483648"/>
              <pc:sldLayoutMk cId="4152368516" sldId="2147483664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18T17:08:58.060" v="58" actId="122"/>
            <ac:spMkLst>
              <pc:docMk/>
              <pc:sldMasterMk cId="2807522964" sldId="2147483648"/>
              <pc:sldLayoutMk cId="4152368516" sldId="2147483664"/>
              <ac:spMk id="3" creationId="{CAFB5CE2-362E-1F24-0EBA-B353A4225C3E}"/>
            </ac:spMkLst>
          </pc:spChg>
          <pc:grpChg chg="add mod">
            <ac:chgData name="Nathan Tingen" userId="9297047a-a768-429d-9537-9438d887ff36" providerId="ADAL" clId="{38502637-B85C-433E-AC13-4DE4613C0B9D}" dt="2026-02-23T21:57:03.680" v="80"/>
            <ac:grpSpMkLst>
              <pc:docMk/>
              <pc:sldMasterMk cId="2807522964" sldId="2147483648"/>
              <pc:sldLayoutMk cId="4152368516" sldId="2147483664"/>
              <ac:grpSpMk id="7" creationId="{FEF682CE-59FE-4A77-863E-D1BB74E6CF5C}"/>
            </ac:grpSpMkLst>
          </pc:grpChg>
          <pc:picChg chg="mod">
            <ac:chgData name="Nathan Tingen" userId="9297047a-a768-429d-9537-9438d887ff36" providerId="ADAL" clId="{38502637-B85C-433E-AC13-4DE4613C0B9D}" dt="2026-02-23T21:57:03.680" v="80"/>
            <ac:picMkLst>
              <pc:docMk/>
              <pc:sldMasterMk cId="2807522964" sldId="2147483648"/>
              <pc:sldLayoutMk cId="4152368516" sldId="2147483664"/>
              <ac:picMk id="8" creationId="{6361C61A-FA07-2843-16CE-55B95255C052}"/>
            </ac:picMkLst>
          </pc:picChg>
          <pc:picChg chg="mod">
            <ac:chgData name="Nathan Tingen" userId="9297047a-a768-429d-9537-9438d887ff36" providerId="ADAL" clId="{38502637-B85C-433E-AC13-4DE4613C0B9D}" dt="2026-02-23T21:57:03.680" v="80"/>
            <ac:picMkLst>
              <pc:docMk/>
              <pc:sldMasterMk cId="2807522964" sldId="2147483648"/>
              <pc:sldLayoutMk cId="4152368516" sldId="2147483664"/>
              <ac:picMk id="9" creationId="{545DDBFA-D012-EC99-D45F-3165CC492F98}"/>
            </ac:picMkLst>
          </pc:picChg>
        </pc:sldLayoutChg>
        <pc:sldLayoutChg chg="modSp add mod modTransition">
          <pc:chgData name="Nathan Tingen" userId="9297047a-a768-429d-9537-9438d887ff36" providerId="ADAL" clId="{38502637-B85C-433E-AC13-4DE4613C0B9D}" dt="2026-02-23T22:05:34.572" v="101" actId="1076"/>
          <pc:sldLayoutMkLst>
            <pc:docMk/>
            <pc:sldMasterMk cId="2807522964" sldId="2147483648"/>
            <pc:sldLayoutMk cId="3369727940" sldId="2147483665"/>
          </pc:sldLayoutMkLst>
          <pc:spChg chg="mod">
            <ac:chgData name="Nathan Tingen" userId="9297047a-a768-429d-9537-9438d887ff36" providerId="ADAL" clId="{38502637-B85C-433E-AC13-4DE4613C0B9D}" dt="2026-02-23T22:05:28.446" v="100" actId="1076"/>
            <ac:spMkLst>
              <pc:docMk/>
              <pc:sldMasterMk cId="2807522964" sldId="2147483648"/>
              <pc:sldLayoutMk cId="3369727940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3T22:05:34.572" v="101" actId="1076"/>
            <ac:spMkLst>
              <pc:docMk/>
              <pc:sldMasterMk cId="2807522964" sldId="2147483648"/>
              <pc:sldLayoutMk cId="3369727940" sldId="2147483665"/>
              <ac:spMk id="3" creationId="{CAFB5CE2-362E-1F24-0EBA-B353A4225C3E}"/>
            </ac:spMkLst>
          </pc:spChg>
          <pc:grpChg chg="mod">
            <ac:chgData name="Nathan Tingen" userId="9297047a-a768-429d-9537-9438d887ff36" providerId="ADAL" clId="{38502637-B85C-433E-AC13-4DE4613C0B9D}" dt="2026-02-23T22:05:23.891" v="99" actId="1076"/>
            <ac:grpSpMkLst>
              <pc:docMk/>
              <pc:sldMasterMk cId="2807522964" sldId="2147483648"/>
              <pc:sldLayoutMk cId="3369727940" sldId="2147483665"/>
              <ac:grpSpMk id="7" creationId="{95FAB915-8720-E2A3-336F-B5AAB35E4472}"/>
            </ac:grpSpMkLst>
          </pc:gr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ADD302-E8FC-E848-79EF-AB1C460C388E}"/>
              </a:ext>
            </a:extLst>
          </p:cNvPr>
          <p:cNvGrpSpPr/>
          <p:nvPr userDrawn="1"/>
        </p:nvGrpSpPr>
        <p:grpSpPr>
          <a:xfrm>
            <a:off x="2253879" y="2730598"/>
            <a:ext cx="7684243" cy="1039013"/>
            <a:chOff x="1964724" y="2730598"/>
            <a:chExt cx="7684243" cy="10390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4D2F04-FCD8-C26B-00CD-61DBC6919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445080" y="2965623"/>
              <a:ext cx="3203887" cy="666238"/>
            </a:xfrm>
            <a:prstGeom prst="rect">
              <a:avLst/>
            </a:prstGeom>
          </p:spPr>
        </p:pic>
        <p:pic>
          <p:nvPicPr>
            <p:cNvPr id="10" name="Picture 9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363CB182-EA81-A955-669D-6952A805C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724" y="2730598"/>
              <a:ext cx="3633909" cy="1039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FAB915-8720-E2A3-336F-B5AAB35E4472}"/>
              </a:ext>
            </a:extLst>
          </p:cNvPr>
          <p:cNvGrpSpPr/>
          <p:nvPr userDrawn="1"/>
        </p:nvGrpSpPr>
        <p:grpSpPr>
          <a:xfrm>
            <a:off x="838200" y="5689563"/>
            <a:ext cx="4203357" cy="56334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8FF9AA-4F3B-D722-D802-EF00ABC45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9A802C69-69CA-CABF-2B85-9A65067D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FAB915-8720-E2A3-336F-B5AAB35E4472}"/>
              </a:ext>
            </a:extLst>
          </p:cNvPr>
          <p:cNvGrpSpPr/>
          <p:nvPr userDrawn="1"/>
        </p:nvGrpSpPr>
        <p:grpSpPr>
          <a:xfrm>
            <a:off x="7150441" y="640080"/>
            <a:ext cx="4203357" cy="56334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8FF9AA-4F3B-D722-D802-EF00ABC45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9A802C69-69CA-CABF-2B85-9A65067D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72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lose up of a plant&#10;&#10;AI-generated content may be incorrect.">
            <a:extLst>
              <a:ext uri="{FF2B5EF4-FFF2-40B4-BE49-F238E27FC236}">
                <a16:creationId xmlns:a16="http://schemas.microsoft.com/office/drawing/2014/main" id="{B1BCE468-2B0E-5F6E-2BE2-A4B7056C85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504" y="1874520"/>
            <a:ext cx="5413248" cy="457200"/>
          </a:xfrm>
          <a:prstGeom prst="rect">
            <a:avLst/>
          </a:prstGeom>
        </p:spPr>
      </p:pic>
      <p:pic>
        <p:nvPicPr>
          <p:cNvPr id="16" name="Picture 15" descr="Close up of a plant&#10;&#10;AI-generated content may be incorrect.">
            <a:extLst>
              <a:ext uri="{FF2B5EF4-FFF2-40B4-BE49-F238E27FC236}">
                <a16:creationId xmlns:a16="http://schemas.microsoft.com/office/drawing/2014/main" id="{61D234D1-EA4E-D286-C06A-091CB9F85D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1874520"/>
            <a:ext cx="5413248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lose up of a plant&#10;&#10;AI-generated content may be incorrect.">
            <a:extLst>
              <a:ext uri="{FF2B5EF4-FFF2-40B4-BE49-F238E27FC236}">
                <a16:creationId xmlns:a16="http://schemas.microsoft.com/office/drawing/2014/main" id="{2FCA574B-D8D3-5BB9-A94C-A336D69A3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14" name="Picture 13" descr="Close up of a plant&#10;&#10;AI-generated content may be incorrect.">
            <a:extLst>
              <a:ext uri="{FF2B5EF4-FFF2-40B4-BE49-F238E27FC236}">
                <a16:creationId xmlns:a16="http://schemas.microsoft.com/office/drawing/2014/main" id="{B9AC6D78-2706-72C9-EABB-9E0C2B9662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504" y="1325880"/>
            <a:ext cx="5413248" cy="457200"/>
          </a:xfrm>
          <a:prstGeom prst="rect">
            <a:avLst/>
          </a:prstGeom>
        </p:spPr>
      </p:pic>
      <p:pic>
        <p:nvPicPr>
          <p:cNvPr id="15" name="Picture 14" descr="Close up of a plant&#10;&#10;AI-generated content may be incorrect.">
            <a:extLst>
              <a:ext uri="{FF2B5EF4-FFF2-40B4-BE49-F238E27FC236}">
                <a16:creationId xmlns:a16="http://schemas.microsoft.com/office/drawing/2014/main" id="{1EC730E1-5138-F51F-8C9D-FB8CAC8B59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1325880"/>
            <a:ext cx="5413248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F682CE-59FE-4A77-863E-D1BB74E6CF5C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10084910" y="3200400"/>
            <a:ext cx="3411394" cy="45720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61C61A-FA07-2843-16CE-55B95255C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545DDBFA-D012-EC99-D45F-3165CC492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F21903-DD83-60F1-09B5-D6C8AAFA3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5AA52B-DD05-60DB-F998-87D48D6150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9FE8E-F505-C78B-F89F-CFE3B41BA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3784A2-A28A-CBE3-F871-D23E6572D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BA57B6-EAAC-473A-A03A-73002CE7271C}"/>
</file>

<file path=customXml/itemProps2.xml><?xml version="1.0" encoding="utf-8"?>
<ds:datastoreItem xmlns:ds="http://schemas.openxmlformats.org/officeDocument/2006/customXml" ds:itemID="{584E1EAA-D8B4-4821-B845-F61CA1EEC55F}"/>
</file>

<file path=customXml/itemProps3.xml><?xml version="1.0" encoding="utf-8"?>
<ds:datastoreItem xmlns:ds="http://schemas.openxmlformats.org/officeDocument/2006/customXml" ds:itemID="{4DB8768D-EEE7-4F74-AF0A-D3EFA90AADF6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 ExtraBold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1</cp:revision>
  <dcterms:created xsi:type="dcterms:W3CDTF">2026-02-18T16:12:47Z</dcterms:created>
  <dcterms:modified xsi:type="dcterms:W3CDTF">2026-03-02T15:53:19Z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