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Tingen" userId="9297047a-a768-429d-9537-9438d887ff36" providerId="ADAL" clId="{38502637-B85C-433E-AC13-4DE4613C0B9D}"/>
    <pc:docChg chg="custSel addSld modSld modMainMaster">
      <pc:chgData name="Nathan Tingen" userId="9297047a-a768-429d-9537-9438d887ff36" providerId="ADAL" clId="{38502637-B85C-433E-AC13-4DE4613C0B9D}" dt="2026-03-02T15:53:37.270" v="43" actId="700"/>
      <pc:docMkLst>
        <pc:docMk/>
      </pc:docMkLst>
      <pc:sldChg chg="addSp delSp modSp new mod modClrScheme chgLayout">
        <pc:chgData name="Nathan Tingen" userId="9297047a-a768-429d-9537-9438d887ff36" providerId="ADAL" clId="{38502637-B85C-433E-AC13-4DE4613C0B9D}" dt="2026-02-18T17:10:56.982" v="9" actId="700"/>
        <pc:sldMkLst>
          <pc:docMk/>
          <pc:sldMk cId="649414086" sldId="261"/>
        </pc:sldMkLst>
        <pc:spChg chg="add mod ord">
          <ac:chgData name="Nathan Tingen" userId="9297047a-a768-429d-9537-9438d887ff36" providerId="ADAL" clId="{38502637-B85C-433E-AC13-4DE4613C0B9D}" dt="2026-02-18T17:10:56.982" v="9" actId="700"/>
          <ac:spMkLst>
            <pc:docMk/>
            <pc:sldMk cId="649414086" sldId="261"/>
            <ac:spMk id="4" creationId="{232DCB86-6E15-1876-8166-ACEB787B1A9F}"/>
          </ac:spMkLst>
        </pc:spChg>
        <pc:spChg chg="add mod ord">
          <ac:chgData name="Nathan Tingen" userId="9297047a-a768-429d-9537-9438d887ff36" providerId="ADAL" clId="{38502637-B85C-433E-AC13-4DE4613C0B9D}" dt="2026-02-18T17:10:56.982" v="9" actId="700"/>
          <ac:spMkLst>
            <pc:docMk/>
            <pc:sldMk cId="649414086" sldId="261"/>
            <ac:spMk id="5" creationId="{09914ED7-E92D-2647-29B6-99780E080428}"/>
          </ac:spMkLst>
        </pc:spChg>
      </pc:sldChg>
      <pc:sldChg chg="addSp delSp modSp new mod modClrScheme chgLayout">
        <pc:chgData name="Nathan Tingen" userId="9297047a-a768-429d-9537-9438d887ff36" providerId="ADAL" clId="{38502637-B85C-433E-AC13-4DE4613C0B9D}" dt="2026-03-02T15:53:37.270" v="43" actId="700"/>
        <pc:sldMkLst>
          <pc:docMk/>
          <pc:sldMk cId="1815342284" sldId="262"/>
        </pc:sldMkLst>
        <pc:spChg chg="del mod ord">
          <ac:chgData name="Nathan Tingen" userId="9297047a-a768-429d-9537-9438d887ff36" providerId="ADAL" clId="{38502637-B85C-433E-AC13-4DE4613C0B9D}" dt="2026-03-02T15:53:37.270" v="43" actId="700"/>
          <ac:spMkLst>
            <pc:docMk/>
            <pc:sldMk cId="1815342284" sldId="262"/>
            <ac:spMk id="2" creationId="{1FDE1326-22BE-E618-9869-4EF38B1DDC0F}"/>
          </ac:spMkLst>
        </pc:spChg>
        <pc:spChg chg="del mod ord">
          <ac:chgData name="Nathan Tingen" userId="9297047a-a768-429d-9537-9438d887ff36" providerId="ADAL" clId="{38502637-B85C-433E-AC13-4DE4613C0B9D}" dt="2026-03-02T15:53:37.270" v="43" actId="700"/>
          <ac:spMkLst>
            <pc:docMk/>
            <pc:sldMk cId="1815342284" sldId="262"/>
            <ac:spMk id="3" creationId="{5A8DF416-0BE7-D2A4-F494-42148BD55191}"/>
          </ac:spMkLst>
        </pc:spChg>
        <pc:spChg chg="add mod ord">
          <ac:chgData name="Nathan Tingen" userId="9297047a-a768-429d-9537-9438d887ff36" providerId="ADAL" clId="{38502637-B85C-433E-AC13-4DE4613C0B9D}" dt="2026-03-02T15:53:37.270" v="43" actId="700"/>
          <ac:spMkLst>
            <pc:docMk/>
            <pc:sldMk cId="1815342284" sldId="262"/>
            <ac:spMk id="4" creationId="{D6AB18A3-CD65-EFAF-34FC-9C4E040C7BEC}"/>
          </ac:spMkLst>
        </pc:spChg>
        <pc:spChg chg="add mod ord">
          <ac:chgData name="Nathan Tingen" userId="9297047a-a768-429d-9537-9438d887ff36" providerId="ADAL" clId="{38502637-B85C-433E-AC13-4DE4613C0B9D}" dt="2026-03-02T15:53:37.270" v="43" actId="700"/>
          <ac:spMkLst>
            <pc:docMk/>
            <pc:sldMk cId="1815342284" sldId="262"/>
            <ac:spMk id="5" creationId="{4E5066E0-6C4E-82A7-A7CA-873697BD46F1}"/>
          </ac:spMkLst>
        </pc:spChg>
      </pc:sldChg>
      <pc:sldMasterChg chg="modSp addSldLayout modSldLayout">
        <pc:chgData name="Nathan Tingen" userId="9297047a-a768-429d-9537-9438d887ff36" providerId="ADAL" clId="{38502637-B85C-433E-AC13-4DE4613C0B9D}" dt="2026-02-23T22:01:42.068" v="41" actId="1076"/>
        <pc:sldMasterMkLst>
          <pc:docMk/>
          <pc:sldMasterMk cId="2807522964" sldId="2147483648"/>
        </pc:sldMasterMkLst>
        <pc:spChg chg="mod">
          <ac:chgData name="Nathan Tingen" userId="9297047a-a768-429d-9537-9438d887ff36" providerId="ADAL" clId="{38502637-B85C-433E-AC13-4DE4613C0B9D}" dt="2026-02-18T17:23:24.673" v="10" actId="207"/>
          <ac:spMkLst>
            <pc:docMk/>
            <pc:sldMasterMk cId="2807522964" sldId="2147483648"/>
            <ac:spMk id="2" creationId="{F3232D14-EA60-4FD5-3D08-FFCFB3DF79CB}"/>
          </ac:spMkLst>
        </pc:spChg>
        <pc:spChg chg="mod">
          <ac:chgData name="Nathan Tingen" userId="9297047a-a768-429d-9537-9438d887ff36" providerId="ADAL" clId="{38502637-B85C-433E-AC13-4DE4613C0B9D}" dt="2026-02-18T17:23:28.135" v="11" actId="207"/>
          <ac:spMkLst>
            <pc:docMk/>
            <pc:sldMasterMk cId="2807522964" sldId="2147483648"/>
            <ac:spMk id="3" creationId="{62DC05E7-0261-364B-4870-DA3885ED0F06}"/>
          </ac:spMkLst>
        </pc:spChg>
        <pc:sldLayoutChg chg="addSp delSp modSp mod">
          <pc:chgData name="Nathan Tingen" userId="9297047a-a768-429d-9537-9438d887ff36" providerId="ADAL" clId="{38502637-B85C-433E-AC13-4DE4613C0B9D}" dt="2026-02-23T22:01:12.057" v="40" actId="14100"/>
          <pc:sldLayoutMkLst>
            <pc:docMk/>
            <pc:sldMasterMk cId="2807522964" sldId="2147483648"/>
            <pc:sldLayoutMk cId="580566419" sldId="2147483649"/>
          </pc:sldLayoutMkLst>
          <pc:spChg chg="mod">
            <ac:chgData name="Nathan Tingen" userId="9297047a-a768-429d-9537-9438d887ff36" providerId="ADAL" clId="{38502637-B85C-433E-AC13-4DE4613C0B9D}" dt="2026-02-23T22:01:09.398" v="39" actId="14100"/>
            <ac:spMkLst>
              <pc:docMk/>
              <pc:sldMasterMk cId="2807522964" sldId="2147483648"/>
              <pc:sldLayoutMk cId="580566419" sldId="2147483649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3T22:01:12.057" v="40" actId="14100"/>
            <ac:spMkLst>
              <pc:docMk/>
              <pc:sldMasterMk cId="2807522964" sldId="2147483648"/>
              <pc:sldLayoutMk cId="580566419" sldId="2147483649"/>
              <ac:spMk id="3" creationId="{CAFB5CE2-362E-1F24-0EBA-B353A4225C3E}"/>
            </ac:spMkLst>
          </pc:spChg>
          <pc:grpChg chg="add mod">
            <ac:chgData name="Nathan Tingen" userId="9297047a-a768-429d-9537-9438d887ff36" providerId="ADAL" clId="{38502637-B85C-433E-AC13-4DE4613C0B9D}" dt="2026-02-23T22:00:01.248" v="30"/>
            <ac:grpSpMkLst>
              <pc:docMk/>
              <pc:sldMasterMk cId="2807522964" sldId="2147483648"/>
              <pc:sldLayoutMk cId="580566419" sldId="2147483649"/>
              <ac:grpSpMk id="7" creationId="{8A253AAD-3A53-8023-A431-7ABAC6ABB325}"/>
            </ac:grpSpMkLst>
          </pc:grpChg>
          <pc:picChg chg="mod">
            <ac:chgData name="Nathan Tingen" userId="9297047a-a768-429d-9537-9438d887ff36" providerId="ADAL" clId="{38502637-B85C-433E-AC13-4DE4613C0B9D}" dt="2026-02-23T22:00:01.248" v="30"/>
            <ac:picMkLst>
              <pc:docMk/>
              <pc:sldMasterMk cId="2807522964" sldId="2147483648"/>
              <pc:sldLayoutMk cId="580566419" sldId="2147483649"/>
              <ac:picMk id="8" creationId="{6CFD28B3-BC0A-B059-8DF0-FAF8932081E0}"/>
            </ac:picMkLst>
          </pc:picChg>
          <pc:picChg chg="mod">
            <ac:chgData name="Nathan Tingen" userId="9297047a-a768-429d-9537-9438d887ff36" providerId="ADAL" clId="{38502637-B85C-433E-AC13-4DE4613C0B9D}" dt="2026-02-23T22:00:01.248" v="30"/>
            <ac:picMkLst>
              <pc:docMk/>
              <pc:sldMasterMk cId="2807522964" sldId="2147483648"/>
              <pc:sldLayoutMk cId="580566419" sldId="2147483649"/>
              <ac:picMk id="9" creationId="{0D1E5DB0-DE73-FFB9-89A9-3266A1BA3CF7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3T21:58:56.062" v="21"/>
          <pc:sldLayoutMkLst>
            <pc:docMk/>
            <pc:sldMasterMk cId="2807522964" sldId="2147483648"/>
            <pc:sldLayoutMk cId="421246001" sldId="2147483650"/>
          </pc:sldLayoutMkLst>
        </pc:sldLayoutChg>
        <pc:sldLayoutChg chg="setBg">
          <pc:chgData name="Nathan Tingen" userId="9297047a-a768-429d-9537-9438d887ff36" providerId="ADAL" clId="{38502637-B85C-433E-AC13-4DE4613C0B9D}" dt="2026-02-23T21:58:50.052" v="19"/>
          <pc:sldLayoutMkLst>
            <pc:docMk/>
            <pc:sldMasterMk cId="2807522964" sldId="2147483648"/>
            <pc:sldLayoutMk cId="1462810785" sldId="2147483653"/>
          </pc:sldLayoutMkLst>
        </pc:sldLayoutChg>
        <pc:sldLayoutChg chg="addSp delSp modSp mod">
          <pc:chgData name="Nathan Tingen" userId="9297047a-a768-429d-9537-9438d887ff36" providerId="ADAL" clId="{38502637-B85C-433E-AC13-4DE4613C0B9D}" dt="2026-02-23T21:46:39.063" v="13"/>
          <pc:sldLayoutMkLst>
            <pc:docMk/>
            <pc:sldMasterMk cId="2807522964" sldId="2147483648"/>
            <pc:sldLayoutMk cId="792522179" sldId="2147483660"/>
          </pc:sldLayoutMkLst>
          <pc:grpChg chg="add mod">
            <ac:chgData name="Nathan Tingen" userId="9297047a-a768-429d-9537-9438d887ff36" providerId="ADAL" clId="{38502637-B85C-433E-AC13-4DE4613C0B9D}" dt="2026-02-23T21:46:39.063" v="13"/>
            <ac:grpSpMkLst>
              <pc:docMk/>
              <pc:sldMasterMk cId="2807522964" sldId="2147483648"/>
              <pc:sldLayoutMk cId="792522179" sldId="2147483660"/>
              <ac:grpSpMk id="2" creationId="{63DCC1B7-A350-3DBE-F764-D48766029AD3}"/>
            </ac:grpSpMkLst>
          </pc:grpChg>
          <pc:picChg chg="mod">
            <ac:chgData name="Nathan Tingen" userId="9297047a-a768-429d-9537-9438d887ff36" providerId="ADAL" clId="{38502637-B85C-433E-AC13-4DE4613C0B9D}" dt="2026-02-23T21:46:39.063" v="13"/>
            <ac:picMkLst>
              <pc:docMk/>
              <pc:sldMasterMk cId="2807522964" sldId="2147483648"/>
              <pc:sldLayoutMk cId="792522179" sldId="2147483660"/>
              <ac:picMk id="3" creationId="{C47657B8-40B0-EACF-9872-956FC0D4FC86}"/>
            </ac:picMkLst>
          </pc:picChg>
          <pc:picChg chg="mod">
            <ac:chgData name="Nathan Tingen" userId="9297047a-a768-429d-9537-9438d887ff36" providerId="ADAL" clId="{38502637-B85C-433E-AC13-4DE4613C0B9D}" dt="2026-02-23T21:46:39.063" v="13"/>
            <ac:picMkLst>
              <pc:docMk/>
              <pc:sldMasterMk cId="2807522964" sldId="2147483648"/>
              <pc:sldLayoutMk cId="792522179" sldId="2147483660"/>
              <ac:picMk id="7" creationId="{90FF5166-4365-B961-D759-2B2677E91D97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3T21:58:39.866" v="15"/>
          <pc:sldLayoutMkLst>
            <pc:docMk/>
            <pc:sldMasterMk cId="2807522964" sldId="2147483648"/>
            <pc:sldLayoutMk cId="2456394741" sldId="2147483661"/>
          </pc:sldLayoutMkLst>
        </pc:sldLayoutChg>
        <pc:sldLayoutChg chg="setBg">
          <pc:chgData name="Nathan Tingen" userId="9297047a-a768-429d-9537-9438d887ff36" providerId="ADAL" clId="{38502637-B85C-433E-AC13-4DE4613C0B9D}" dt="2026-02-23T21:59:02.565" v="23"/>
          <pc:sldLayoutMkLst>
            <pc:docMk/>
            <pc:sldMasterMk cId="2807522964" sldId="2147483648"/>
            <pc:sldLayoutMk cId="3092287227" sldId="2147483662"/>
          </pc:sldLayoutMkLst>
        </pc:sldLayoutChg>
        <pc:sldLayoutChg chg="addSp delSp modSp mod setBg">
          <pc:chgData name="Nathan Tingen" userId="9297047a-a768-429d-9537-9438d887ff36" providerId="ADAL" clId="{38502637-B85C-433E-AC13-4DE4613C0B9D}" dt="2026-02-23T22:00:16.207" v="33" actId="12789"/>
          <pc:sldLayoutMkLst>
            <pc:docMk/>
            <pc:sldMasterMk cId="2807522964" sldId="2147483648"/>
            <pc:sldLayoutMk cId="4152368516" sldId="2147483664"/>
          </pc:sldLayoutMkLst>
          <pc:spChg chg="mod">
            <ac:chgData name="Nathan Tingen" userId="9297047a-a768-429d-9537-9438d887ff36" providerId="ADAL" clId="{38502637-B85C-433E-AC13-4DE4613C0B9D}" dt="2026-02-18T17:10:27.643" v="7" actId="404"/>
            <ac:spMkLst>
              <pc:docMk/>
              <pc:sldMasterMk cId="2807522964" sldId="2147483648"/>
              <pc:sldLayoutMk cId="4152368516" sldId="2147483664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18T17:10:22.776" v="2" actId="122"/>
            <ac:spMkLst>
              <pc:docMk/>
              <pc:sldMasterMk cId="2807522964" sldId="2147483648"/>
              <pc:sldLayoutMk cId="4152368516" sldId="2147483664"/>
              <ac:spMk id="3" creationId="{CAFB5CE2-362E-1F24-0EBA-B353A4225C3E}"/>
            </ac:spMkLst>
          </pc:spChg>
          <pc:grpChg chg="add mod">
            <ac:chgData name="Nathan Tingen" userId="9297047a-a768-429d-9537-9438d887ff36" providerId="ADAL" clId="{38502637-B85C-433E-AC13-4DE4613C0B9D}" dt="2026-02-23T22:00:16.207" v="33" actId="12789"/>
            <ac:grpSpMkLst>
              <pc:docMk/>
              <pc:sldMasterMk cId="2807522964" sldId="2147483648"/>
              <pc:sldLayoutMk cId="4152368516" sldId="2147483664"/>
              <ac:grpSpMk id="7" creationId="{A373D826-7D5B-67D5-AC66-1001CF2C144E}"/>
            </ac:grpSpMkLst>
          </pc:grpChg>
          <pc:picChg chg="mod">
            <ac:chgData name="Nathan Tingen" userId="9297047a-a768-429d-9537-9438d887ff36" providerId="ADAL" clId="{38502637-B85C-433E-AC13-4DE4613C0B9D}" dt="2026-02-23T21:59:18.677" v="27"/>
            <ac:picMkLst>
              <pc:docMk/>
              <pc:sldMasterMk cId="2807522964" sldId="2147483648"/>
              <pc:sldLayoutMk cId="4152368516" sldId="2147483664"/>
              <ac:picMk id="8" creationId="{F68D094F-A85E-19B5-21BE-80DAEC491915}"/>
            </ac:picMkLst>
          </pc:picChg>
          <pc:picChg chg="mod">
            <ac:chgData name="Nathan Tingen" userId="9297047a-a768-429d-9537-9438d887ff36" providerId="ADAL" clId="{38502637-B85C-433E-AC13-4DE4613C0B9D}" dt="2026-02-23T21:59:18.677" v="27"/>
            <ac:picMkLst>
              <pc:docMk/>
              <pc:sldMasterMk cId="2807522964" sldId="2147483648"/>
              <pc:sldLayoutMk cId="4152368516" sldId="2147483664"/>
              <ac:picMk id="9" creationId="{5923F5B1-7A97-9089-82D5-D86E57CAD92F}"/>
            </ac:picMkLst>
          </pc:picChg>
        </pc:sldLayoutChg>
        <pc:sldLayoutChg chg="addSp delSp modSp add mod modTransition">
          <pc:chgData name="Nathan Tingen" userId="9297047a-a768-429d-9537-9438d887ff36" providerId="ADAL" clId="{38502637-B85C-433E-AC13-4DE4613C0B9D}" dt="2026-02-23T22:01:42.068" v="41" actId="1076"/>
          <pc:sldLayoutMkLst>
            <pc:docMk/>
            <pc:sldMasterMk cId="2807522964" sldId="2147483648"/>
            <pc:sldLayoutMk cId="1336749100" sldId="2147483665"/>
          </pc:sldLayoutMkLst>
          <pc:spChg chg="mod">
            <ac:chgData name="Nathan Tingen" userId="9297047a-a768-429d-9537-9438d887ff36" providerId="ADAL" clId="{38502637-B85C-433E-AC13-4DE4613C0B9D}" dt="2026-02-23T22:00:53.241" v="38" actId="1076"/>
            <ac:spMkLst>
              <pc:docMk/>
              <pc:sldMasterMk cId="2807522964" sldId="2147483648"/>
              <pc:sldLayoutMk cId="1336749100" sldId="2147483665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3T22:00:53.241" v="38" actId="1076"/>
            <ac:spMkLst>
              <pc:docMk/>
              <pc:sldMasterMk cId="2807522964" sldId="2147483648"/>
              <pc:sldLayoutMk cId="1336749100" sldId="2147483665"/>
              <ac:spMk id="3" creationId="{CAFB5CE2-362E-1F24-0EBA-B353A4225C3E}"/>
            </ac:spMkLst>
          </pc:spChg>
          <pc:grpChg chg="add mod">
            <ac:chgData name="Nathan Tingen" userId="9297047a-a768-429d-9537-9438d887ff36" providerId="ADAL" clId="{38502637-B85C-433E-AC13-4DE4613C0B9D}" dt="2026-02-23T22:01:42.068" v="41" actId="1076"/>
            <ac:grpSpMkLst>
              <pc:docMk/>
              <pc:sldMasterMk cId="2807522964" sldId="2147483648"/>
              <pc:sldLayoutMk cId="1336749100" sldId="2147483665"/>
              <ac:grpSpMk id="7" creationId="{D95DDBCD-A0C3-A375-D5CB-BB85CB84C719}"/>
            </ac:grpSpMkLst>
          </pc:grpChg>
          <pc:picChg chg="mod">
            <ac:chgData name="Nathan Tingen" userId="9297047a-a768-429d-9537-9438d887ff36" providerId="ADAL" clId="{38502637-B85C-433E-AC13-4DE4613C0B9D}" dt="2026-02-23T22:00:05.290" v="32"/>
            <ac:picMkLst>
              <pc:docMk/>
              <pc:sldMasterMk cId="2807522964" sldId="2147483648"/>
              <pc:sldLayoutMk cId="1336749100" sldId="2147483665"/>
              <ac:picMk id="8" creationId="{9BA21A58-FD94-E9C2-880F-BB881DBF4DD4}"/>
            </ac:picMkLst>
          </pc:picChg>
          <pc:picChg chg="mod">
            <ac:chgData name="Nathan Tingen" userId="9297047a-a768-429d-9537-9438d887ff36" providerId="ADAL" clId="{38502637-B85C-433E-AC13-4DE4613C0B9D}" dt="2026-02-23T22:00:05.290" v="32"/>
            <ac:picMkLst>
              <pc:docMk/>
              <pc:sldMasterMk cId="2807522964" sldId="2147483648"/>
              <pc:sldLayoutMk cId="1336749100" sldId="2147483665"/>
              <ac:picMk id="9" creationId="{EAFF1D18-9DFB-D7E9-2581-561A12354028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DCC1B7-A350-3DBE-F764-D48766029AD3}"/>
              </a:ext>
            </a:extLst>
          </p:cNvPr>
          <p:cNvGrpSpPr/>
          <p:nvPr userDrawn="1"/>
        </p:nvGrpSpPr>
        <p:grpSpPr>
          <a:xfrm>
            <a:off x="1964724" y="2730598"/>
            <a:ext cx="7684243" cy="1039013"/>
            <a:chOff x="1964724" y="2730598"/>
            <a:chExt cx="7684243" cy="10390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47657B8-40B0-EACF-9872-956FC0D4F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445080" y="2965623"/>
              <a:ext cx="3203887" cy="666238"/>
            </a:xfrm>
            <a:prstGeom prst="rect">
              <a:avLst/>
            </a:prstGeom>
          </p:spPr>
        </p:pic>
        <p:pic>
          <p:nvPicPr>
            <p:cNvPr id="7" name="Picture 6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90FF5166-4365-B961-D759-2B2677E91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724" y="2730598"/>
              <a:ext cx="3633909" cy="1039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14400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1920240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253AAD-3A53-8023-A431-7ABAC6ABB325}"/>
              </a:ext>
            </a:extLst>
          </p:cNvPr>
          <p:cNvGrpSpPr/>
          <p:nvPr userDrawn="1"/>
        </p:nvGrpSpPr>
        <p:grpSpPr>
          <a:xfrm>
            <a:off x="838200" y="5689563"/>
            <a:ext cx="4203357" cy="563340"/>
            <a:chOff x="838200" y="5689563"/>
            <a:chExt cx="4203357" cy="563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FD28B3-BC0A-B059-8DF0-FAF893208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62824" y="5808497"/>
              <a:ext cx="1778733" cy="369882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0D1E5DB0-DE73-FFB9-89A9-3266A1BA3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89563"/>
              <a:ext cx="1970261" cy="56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6709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60" y="4462549"/>
            <a:ext cx="1053084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5DDBCD-A0C3-A375-D5CB-BB85CB84C719}"/>
              </a:ext>
            </a:extLst>
          </p:cNvPr>
          <p:cNvGrpSpPr/>
          <p:nvPr userDrawn="1"/>
        </p:nvGrpSpPr>
        <p:grpSpPr>
          <a:xfrm>
            <a:off x="7150443" y="637310"/>
            <a:ext cx="4203357" cy="563340"/>
            <a:chOff x="838200" y="5689563"/>
            <a:chExt cx="4203357" cy="563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A21A58-FD94-E9C2-880F-BB881DBF4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62824" y="5808497"/>
              <a:ext cx="1778733" cy="369882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EAFF1D18-9DFB-D7E9-2581-561A12354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89563"/>
              <a:ext cx="1970261" cy="56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74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4552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9400B6-A45C-FA01-CA00-0A7DB5154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eaf&#10;&#10;AI-generated content may be incorrect.">
            <a:extLst>
              <a:ext uri="{FF2B5EF4-FFF2-40B4-BE49-F238E27FC236}">
                <a16:creationId xmlns:a16="http://schemas.microsoft.com/office/drawing/2014/main" id="{2CA78C4E-1027-7E09-BD2F-BC850EFC39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74520"/>
            <a:ext cx="5413248" cy="457200"/>
          </a:xfrm>
          <a:prstGeom prst="rect">
            <a:avLst/>
          </a:prstGeom>
        </p:spPr>
      </p:pic>
      <p:pic>
        <p:nvPicPr>
          <p:cNvPr id="13" name="Picture 12" descr="A close up of a leaf&#10;&#10;AI-generated content may be incorrect.">
            <a:extLst>
              <a:ext uri="{FF2B5EF4-FFF2-40B4-BE49-F238E27FC236}">
                <a16:creationId xmlns:a16="http://schemas.microsoft.com/office/drawing/2014/main" id="{ED936749-640A-66B0-C239-BAE7D3982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504" y="1874520"/>
            <a:ext cx="5413248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405ADC-3BB2-43D2-4292-1606D81F2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eaf&#10;&#10;AI-generated content may be incorrect.">
            <a:extLst>
              <a:ext uri="{FF2B5EF4-FFF2-40B4-BE49-F238E27FC236}">
                <a16:creationId xmlns:a16="http://schemas.microsoft.com/office/drawing/2014/main" id="{053263EE-1B43-FC92-633F-EDF7B8793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5080"/>
            <a:ext cx="12192000" cy="502920"/>
          </a:xfrm>
          <a:prstGeom prst="rect">
            <a:avLst/>
          </a:prstGeom>
        </p:spPr>
      </p:pic>
      <p:pic>
        <p:nvPicPr>
          <p:cNvPr id="11" name="Picture 10" descr="A close up of a leaf&#10;&#10;AI-generated content may be incorrect.">
            <a:extLst>
              <a:ext uri="{FF2B5EF4-FFF2-40B4-BE49-F238E27FC236}">
                <a16:creationId xmlns:a16="http://schemas.microsoft.com/office/drawing/2014/main" id="{2CA78C4E-1027-7E09-BD2F-BC850EFC39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25880"/>
            <a:ext cx="5413248" cy="457200"/>
          </a:xfrm>
          <a:prstGeom prst="rect">
            <a:avLst/>
          </a:prstGeom>
        </p:spPr>
      </p:pic>
      <p:pic>
        <p:nvPicPr>
          <p:cNvPr id="13" name="Picture 12" descr="A close up of a leaf&#10;&#10;AI-generated content may be incorrect.">
            <a:extLst>
              <a:ext uri="{FF2B5EF4-FFF2-40B4-BE49-F238E27FC236}">
                <a16:creationId xmlns:a16="http://schemas.microsoft.com/office/drawing/2014/main" id="{ED936749-640A-66B0-C239-BAE7D3982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504" y="1325880"/>
            <a:ext cx="5413248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83809A-C863-48B3-9CB6-C0501B5A685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0C84E-2190-4AD1-B0A6-C000619CD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45159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80160"/>
            <a:ext cx="10451592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55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24160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24160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88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238658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02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73D826-7D5B-67D5-AC66-1001CF2C144E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10084910" y="3200400"/>
            <a:ext cx="3411394" cy="457200"/>
            <a:chOff x="838200" y="5689563"/>
            <a:chExt cx="4203357" cy="563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8D094F-A85E-19B5-21BE-80DAEC491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62824" y="5808497"/>
              <a:ext cx="1778733" cy="369882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5923F5B1-7A97-9089-82D5-D86E57CAD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89563"/>
              <a:ext cx="1970261" cy="56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3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2D14-EA60-4FD5-3D08-FFCFB3DF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05E7-0261-364B-4870-DA3885E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2178-3C97-67ED-030D-E827E5A66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FEA9-57DE-23B1-5492-9039802A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BEF6-BC81-F2D9-B6AB-6DA0065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1" r:id="rId4"/>
    <p:sldLayoutId id="2147483653" r:id="rId5"/>
    <p:sldLayoutId id="2147483663" r:id="rId6"/>
    <p:sldLayoutId id="2147483650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305-933A-D03E-FCCA-BE486829C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65B0-F199-434C-14E3-5E3EDD94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AB18A3-CD65-EFAF-34FC-9C4E040C7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5066E0-6C4E-82A7-A7CA-873697BD46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4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F94046-92AA-C060-AB88-0A1D8A6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AFD4C-F71D-D92C-BEB9-48B606AE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1F610-3E85-5F37-AB26-BDD57F31C0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8EF62-8E6F-F43E-FDB4-A02BBA97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BBC7-42A3-3B61-7CD8-CD01E52A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2E72D-5713-2852-9ED3-4AA1A7F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06540-5840-DC14-240B-656102CF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2DCB86-6E15-1876-8166-ACEB787B1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9914ED7-E92D-2647-29B6-99780E080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1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3CAD4BBCED4899238297BE347877" ma:contentTypeVersion="16" ma:contentTypeDescription="Create a new document." ma:contentTypeScope="" ma:versionID="d50975e5f3def3241b9b3466a6e4c9cb">
  <xsd:schema xmlns:xsd="http://www.w3.org/2001/XMLSchema" xmlns:xs="http://www.w3.org/2001/XMLSchema" xmlns:p="http://schemas.microsoft.com/office/2006/metadata/properties" xmlns:ns2="a8811b01-f79a-400e-96d4-784f90e1c05a" xmlns:ns3="3b346829-baf6-4097-82f1-0f006f1a1ef3" targetNamespace="http://schemas.microsoft.com/office/2006/metadata/properties" ma:root="true" ma:fieldsID="280f7194f0a437725b883b3b39137800" ns2:_="" ns3:_="">
    <xsd:import namespace="a8811b01-f79a-400e-96d4-784f90e1c05a"/>
    <xsd:import namespace="3b346829-baf6-4097-82f1-0f006f1a1e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1b01-f79a-400e-96d4-784f90e1c05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9023087-b8aa-48fe-a864-f393ca940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6829-baf6-4097-82f1-0f006f1a1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b0587-1028-4e64-87eb-8085b45dd2eb}" ma:internalName="TaxCatchAll" ma:showField="CatchAllData" ma:web="3b346829-baf6-4097-82f1-0f006f1a1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46829-baf6-4097-82f1-0f006f1a1ef3" xsi:nil="true"/>
    <lcf76f155ced4ddcb4097134ff3c332f xmlns="a8811b01-f79a-400e-96d4-784f90e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77FF70-A43A-491B-B745-459922F3755C}"/>
</file>

<file path=customXml/itemProps2.xml><?xml version="1.0" encoding="utf-8"?>
<ds:datastoreItem xmlns:ds="http://schemas.openxmlformats.org/officeDocument/2006/customXml" ds:itemID="{8CDC1CF4-2604-4C02-A100-0120F1C69D42}"/>
</file>

<file path=customXml/itemProps3.xml><?xml version="1.0" encoding="utf-8"?>
<ds:datastoreItem xmlns:ds="http://schemas.openxmlformats.org/officeDocument/2006/customXml" ds:itemID="{07E2B407-4670-4288-9FAC-D3EE8677F01E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 ExtraBold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Tingen</dc:creator>
  <cp:lastModifiedBy>Nathan Tingen</cp:lastModifiedBy>
  <cp:revision>1</cp:revision>
  <dcterms:created xsi:type="dcterms:W3CDTF">2026-02-18T16:12:47Z</dcterms:created>
  <dcterms:modified xsi:type="dcterms:W3CDTF">2026-03-02T15:53:40Z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0x01010069663CAD4BBCED4899238297BE347877</vt:lpwstr>
  </property>
</Properties>
</file>