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58"/>
  </p:notesMasterIdLst>
  <p:sldIdLst>
    <p:sldId id="262" r:id="rId5"/>
    <p:sldId id="263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</p:sldIdLst>
  <p:sldSz cx="12192000" cy="6858000"/>
  <p:notesSz cx="6858000" cy="9144000"/>
  <p:embeddedFontLst>
    <p:embeddedFont>
      <p:font typeface="Montserrat" pitchFamily="2" charset="0"/>
      <p:regular r:id="rId59"/>
      <p:bold r:id="rId60"/>
      <p:italic r:id="rId61"/>
      <p:boldItalic r:id="rId62"/>
    </p:embeddedFont>
    <p:embeddedFont>
      <p:font typeface="Montserrat ExtraBold" pitchFamily="2" charset="0"/>
      <p:bold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F6A"/>
    <a:srgbClr val="312F51"/>
    <a:srgbClr val="C04F15"/>
    <a:srgbClr val="50164A"/>
    <a:srgbClr val="80350E"/>
    <a:srgbClr val="2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3EC55-95C6-4D12-8510-80AD71F33BF0}" v="102" dt="2026-01-08T18:33:09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Tingen" userId="9297047a-a768-429d-9537-9438d887ff36" providerId="ADAL" clId="{38502637-B85C-433E-AC13-4DE4613C0B9D}"/>
    <pc:docChg chg="custSel addSld delSld modSld modMainMaster">
      <pc:chgData name="Nathan Tingen" userId="9297047a-a768-429d-9537-9438d887ff36" providerId="ADAL" clId="{38502637-B85C-433E-AC13-4DE4613C0B9D}" dt="2026-01-08T18:38:46.875" v="202" actId="47"/>
      <pc:docMkLst>
        <pc:docMk/>
      </pc:docMkLst>
      <pc:sldChg chg="addSp delSp modSp add mod modClrScheme chgLayout">
        <pc:chgData name="Nathan Tingen" userId="9297047a-a768-429d-9537-9438d887ff36" providerId="ADAL" clId="{38502637-B85C-433E-AC13-4DE4613C0B9D}" dt="2026-01-08T18:37:43.023" v="183" actId="700"/>
        <pc:sldMkLst>
          <pc:docMk/>
          <pc:sldMk cId="1413822355" sldId="302"/>
        </pc:sldMkLst>
        <pc:spChg chg="add mod ord">
          <ac:chgData name="Nathan Tingen" userId="9297047a-a768-429d-9537-9438d887ff36" providerId="ADAL" clId="{38502637-B85C-433E-AC13-4DE4613C0B9D}" dt="2026-01-08T18:37:43.023" v="183" actId="700"/>
          <ac:spMkLst>
            <pc:docMk/>
            <pc:sldMk cId="1413822355" sldId="302"/>
            <ac:spMk id="2" creationId="{6ED83D8E-7082-99FF-728D-DEEB044D70DC}"/>
          </ac:spMkLst>
        </pc:spChg>
        <pc:spChg chg="add mod ord">
          <ac:chgData name="Nathan Tingen" userId="9297047a-a768-429d-9537-9438d887ff36" providerId="ADAL" clId="{38502637-B85C-433E-AC13-4DE4613C0B9D}" dt="2026-01-08T18:37:43.023" v="183" actId="700"/>
          <ac:spMkLst>
            <pc:docMk/>
            <pc:sldMk cId="1413822355" sldId="302"/>
            <ac:spMk id="3" creationId="{BB91FC68-5008-8241-5E9E-17E465E5302B}"/>
          </ac:spMkLst>
        </pc:spChg>
        <pc:spChg chg="del mod ord">
          <ac:chgData name="Nathan Tingen" userId="9297047a-a768-429d-9537-9438d887ff36" providerId="ADAL" clId="{38502637-B85C-433E-AC13-4DE4613C0B9D}" dt="2026-01-08T18:37:43.023" v="183" actId="700"/>
          <ac:spMkLst>
            <pc:docMk/>
            <pc:sldMk cId="1413822355" sldId="302"/>
            <ac:spMk id="4" creationId="{C2BBC342-A1DA-EAE9-5D07-E9088EBAF3CB}"/>
          </ac:spMkLst>
        </pc:spChg>
        <pc:spChg chg="del mod ord">
          <ac:chgData name="Nathan Tingen" userId="9297047a-a768-429d-9537-9438d887ff36" providerId="ADAL" clId="{38502637-B85C-433E-AC13-4DE4613C0B9D}" dt="2026-01-08T18:37:43.023" v="183" actId="700"/>
          <ac:spMkLst>
            <pc:docMk/>
            <pc:sldMk cId="1413822355" sldId="302"/>
            <ac:spMk id="5" creationId="{83FCE073-203C-259E-D7E9-6D4EE6C5B454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7:46.043" v="184" actId="700"/>
        <pc:sldMkLst>
          <pc:docMk/>
          <pc:sldMk cId="2087812899" sldId="303"/>
        </pc:sldMkLst>
        <pc:spChg chg="add mod ord">
          <ac:chgData name="Nathan Tingen" userId="9297047a-a768-429d-9537-9438d887ff36" providerId="ADAL" clId="{38502637-B85C-433E-AC13-4DE4613C0B9D}" dt="2026-01-08T18:37:46.043" v="184" actId="700"/>
          <ac:spMkLst>
            <pc:docMk/>
            <pc:sldMk cId="2087812899" sldId="303"/>
            <ac:spMk id="2" creationId="{DEDAB2A3-FDCF-9DCE-A3FC-B7513551C0D0}"/>
          </ac:spMkLst>
        </pc:spChg>
        <pc:spChg chg="add mod ord">
          <ac:chgData name="Nathan Tingen" userId="9297047a-a768-429d-9537-9438d887ff36" providerId="ADAL" clId="{38502637-B85C-433E-AC13-4DE4613C0B9D}" dt="2026-01-08T18:37:46.043" v="184" actId="700"/>
          <ac:spMkLst>
            <pc:docMk/>
            <pc:sldMk cId="2087812899" sldId="303"/>
            <ac:spMk id="3" creationId="{60B8FF72-4C29-A5D1-ABDE-F43252BDD6A5}"/>
          </ac:spMkLst>
        </pc:spChg>
        <pc:spChg chg="del mod ord">
          <ac:chgData name="Nathan Tingen" userId="9297047a-a768-429d-9537-9438d887ff36" providerId="ADAL" clId="{38502637-B85C-433E-AC13-4DE4613C0B9D}" dt="2026-01-08T18:37:46.043" v="184" actId="700"/>
          <ac:spMkLst>
            <pc:docMk/>
            <pc:sldMk cId="2087812899" sldId="303"/>
            <ac:spMk id="4" creationId="{F63F0063-0A14-9E48-FCF4-A4EAD8892577}"/>
          </ac:spMkLst>
        </pc:spChg>
        <pc:spChg chg="del mod ord">
          <ac:chgData name="Nathan Tingen" userId="9297047a-a768-429d-9537-9438d887ff36" providerId="ADAL" clId="{38502637-B85C-433E-AC13-4DE4613C0B9D}" dt="2026-01-08T18:37:46.043" v="184" actId="700"/>
          <ac:spMkLst>
            <pc:docMk/>
            <pc:sldMk cId="2087812899" sldId="303"/>
            <ac:spMk id="5" creationId="{4E1A928A-F0FB-089C-79F5-DCCCBAAB10C4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7:50.773" v="185" actId="700"/>
        <pc:sldMkLst>
          <pc:docMk/>
          <pc:sldMk cId="587420855" sldId="304"/>
        </pc:sldMkLst>
        <pc:spChg chg="add mod ord">
          <ac:chgData name="Nathan Tingen" userId="9297047a-a768-429d-9537-9438d887ff36" providerId="ADAL" clId="{38502637-B85C-433E-AC13-4DE4613C0B9D}" dt="2026-01-08T18:37:50.773" v="185" actId="700"/>
          <ac:spMkLst>
            <pc:docMk/>
            <pc:sldMk cId="587420855" sldId="304"/>
            <ac:spMk id="2" creationId="{238835C1-2668-DFEF-BF4D-D83C102D782F}"/>
          </ac:spMkLst>
        </pc:spChg>
        <pc:spChg chg="add mod ord">
          <ac:chgData name="Nathan Tingen" userId="9297047a-a768-429d-9537-9438d887ff36" providerId="ADAL" clId="{38502637-B85C-433E-AC13-4DE4613C0B9D}" dt="2026-01-08T18:37:50.773" v="185" actId="700"/>
          <ac:spMkLst>
            <pc:docMk/>
            <pc:sldMk cId="587420855" sldId="304"/>
            <ac:spMk id="3" creationId="{9D5EB163-1B33-5B6B-0717-D84349AF8EAD}"/>
          </ac:spMkLst>
        </pc:spChg>
        <pc:spChg chg="del mod ord">
          <ac:chgData name="Nathan Tingen" userId="9297047a-a768-429d-9537-9438d887ff36" providerId="ADAL" clId="{38502637-B85C-433E-AC13-4DE4613C0B9D}" dt="2026-01-08T18:37:50.773" v="185" actId="700"/>
          <ac:spMkLst>
            <pc:docMk/>
            <pc:sldMk cId="587420855" sldId="304"/>
            <ac:spMk id="4" creationId="{809C7A89-6CC7-BAE2-567B-B74AD7BD2543}"/>
          </ac:spMkLst>
        </pc:spChg>
        <pc:spChg chg="del mod ord">
          <ac:chgData name="Nathan Tingen" userId="9297047a-a768-429d-9537-9438d887ff36" providerId="ADAL" clId="{38502637-B85C-433E-AC13-4DE4613C0B9D}" dt="2026-01-08T18:37:50.773" v="185" actId="700"/>
          <ac:spMkLst>
            <pc:docMk/>
            <pc:sldMk cId="587420855" sldId="304"/>
            <ac:spMk id="5" creationId="{637CBA2B-7647-28D5-8721-3C6EB54D1393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7:53.822" v="186" actId="700"/>
        <pc:sldMkLst>
          <pc:docMk/>
          <pc:sldMk cId="295359842" sldId="305"/>
        </pc:sldMkLst>
        <pc:spChg chg="del mod ord">
          <ac:chgData name="Nathan Tingen" userId="9297047a-a768-429d-9537-9438d887ff36" providerId="ADAL" clId="{38502637-B85C-433E-AC13-4DE4613C0B9D}" dt="2026-01-08T18:37:53.822" v="186" actId="700"/>
          <ac:spMkLst>
            <pc:docMk/>
            <pc:sldMk cId="295359842" sldId="305"/>
            <ac:spMk id="2" creationId="{E35F0A19-2D36-E96A-34E0-04775CB206CF}"/>
          </ac:spMkLst>
        </pc:spChg>
        <pc:spChg chg="del mod ord">
          <ac:chgData name="Nathan Tingen" userId="9297047a-a768-429d-9537-9438d887ff36" providerId="ADAL" clId="{38502637-B85C-433E-AC13-4DE4613C0B9D}" dt="2026-01-08T18:37:53.822" v="186" actId="700"/>
          <ac:spMkLst>
            <pc:docMk/>
            <pc:sldMk cId="295359842" sldId="305"/>
            <ac:spMk id="3" creationId="{3F9C506B-8952-8AE4-4CF3-C29168B53F53}"/>
          </ac:spMkLst>
        </pc:spChg>
        <pc:spChg chg="add mod ord">
          <ac:chgData name="Nathan Tingen" userId="9297047a-a768-429d-9537-9438d887ff36" providerId="ADAL" clId="{38502637-B85C-433E-AC13-4DE4613C0B9D}" dt="2026-01-08T18:37:53.822" v="186" actId="700"/>
          <ac:spMkLst>
            <pc:docMk/>
            <pc:sldMk cId="295359842" sldId="305"/>
            <ac:spMk id="4" creationId="{FDB98619-5289-4498-F104-AA0463BC87DF}"/>
          </ac:spMkLst>
        </pc:spChg>
        <pc:spChg chg="add mod ord">
          <ac:chgData name="Nathan Tingen" userId="9297047a-a768-429d-9537-9438d887ff36" providerId="ADAL" clId="{38502637-B85C-433E-AC13-4DE4613C0B9D}" dt="2026-01-08T18:37:53.822" v="186" actId="700"/>
          <ac:spMkLst>
            <pc:docMk/>
            <pc:sldMk cId="295359842" sldId="305"/>
            <ac:spMk id="5" creationId="{D3CC9F4E-F701-52BF-1938-F5A2A2165069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7:58.360" v="187" actId="700"/>
        <pc:sldMkLst>
          <pc:docMk/>
          <pc:sldMk cId="2970470648" sldId="306"/>
        </pc:sldMkLst>
        <pc:spChg chg="add mod ord">
          <ac:chgData name="Nathan Tingen" userId="9297047a-a768-429d-9537-9438d887ff36" providerId="ADAL" clId="{38502637-B85C-433E-AC13-4DE4613C0B9D}" dt="2026-01-08T18:37:58.360" v="187" actId="700"/>
          <ac:spMkLst>
            <pc:docMk/>
            <pc:sldMk cId="2970470648" sldId="306"/>
            <ac:spMk id="2" creationId="{F9D49843-9E3F-5FC3-3257-1E38FE2E1324}"/>
          </ac:spMkLst>
        </pc:spChg>
        <pc:spChg chg="add mod ord">
          <ac:chgData name="Nathan Tingen" userId="9297047a-a768-429d-9537-9438d887ff36" providerId="ADAL" clId="{38502637-B85C-433E-AC13-4DE4613C0B9D}" dt="2026-01-08T18:37:58.360" v="187" actId="700"/>
          <ac:spMkLst>
            <pc:docMk/>
            <pc:sldMk cId="2970470648" sldId="306"/>
            <ac:spMk id="3" creationId="{8CCE14C0-A30F-B825-5B06-D6E6FBE66CBF}"/>
          </ac:spMkLst>
        </pc:spChg>
        <pc:spChg chg="del mod ord">
          <ac:chgData name="Nathan Tingen" userId="9297047a-a768-429d-9537-9438d887ff36" providerId="ADAL" clId="{38502637-B85C-433E-AC13-4DE4613C0B9D}" dt="2026-01-08T18:37:58.360" v="187" actId="700"/>
          <ac:spMkLst>
            <pc:docMk/>
            <pc:sldMk cId="2970470648" sldId="306"/>
            <ac:spMk id="4" creationId="{88FB1F69-A05B-C7E4-7CAC-14C1817FD295}"/>
          </ac:spMkLst>
        </pc:spChg>
        <pc:spChg chg="del mod ord">
          <ac:chgData name="Nathan Tingen" userId="9297047a-a768-429d-9537-9438d887ff36" providerId="ADAL" clId="{38502637-B85C-433E-AC13-4DE4613C0B9D}" dt="2026-01-08T18:37:58.360" v="187" actId="700"/>
          <ac:spMkLst>
            <pc:docMk/>
            <pc:sldMk cId="2970470648" sldId="306"/>
            <ac:spMk id="5" creationId="{52D1837D-F93E-B746-21A8-5BB31D649484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01.675" v="188" actId="700"/>
        <pc:sldMkLst>
          <pc:docMk/>
          <pc:sldMk cId="1518586243" sldId="307"/>
        </pc:sldMkLst>
        <pc:spChg chg="del mod ord">
          <ac:chgData name="Nathan Tingen" userId="9297047a-a768-429d-9537-9438d887ff36" providerId="ADAL" clId="{38502637-B85C-433E-AC13-4DE4613C0B9D}" dt="2026-01-08T18:38:01.675" v="188" actId="700"/>
          <ac:spMkLst>
            <pc:docMk/>
            <pc:sldMk cId="1518586243" sldId="307"/>
            <ac:spMk id="2" creationId="{7D36711D-2F32-BD06-91C2-AD71298A3480}"/>
          </ac:spMkLst>
        </pc:spChg>
        <pc:spChg chg="del mod ord">
          <ac:chgData name="Nathan Tingen" userId="9297047a-a768-429d-9537-9438d887ff36" providerId="ADAL" clId="{38502637-B85C-433E-AC13-4DE4613C0B9D}" dt="2026-01-08T18:38:01.675" v="188" actId="700"/>
          <ac:spMkLst>
            <pc:docMk/>
            <pc:sldMk cId="1518586243" sldId="307"/>
            <ac:spMk id="3" creationId="{77C6C52E-3F96-0AA5-E0B0-C74BF4D4D01B}"/>
          </ac:spMkLst>
        </pc:spChg>
        <pc:spChg chg="add mod ord">
          <ac:chgData name="Nathan Tingen" userId="9297047a-a768-429d-9537-9438d887ff36" providerId="ADAL" clId="{38502637-B85C-433E-AC13-4DE4613C0B9D}" dt="2026-01-08T18:38:01.675" v="188" actId="700"/>
          <ac:spMkLst>
            <pc:docMk/>
            <pc:sldMk cId="1518586243" sldId="307"/>
            <ac:spMk id="4" creationId="{9016F851-1214-B268-2684-04DF22527D8D}"/>
          </ac:spMkLst>
        </pc:spChg>
        <pc:spChg chg="add mod ord">
          <ac:chgData name="Nathan Tingen" userId="9297047a-a768-429d-9537-9438d887ff36" providerId="ADAL" clId="{38502637-B85C-433E-AC13-4DE4613C0B9D}" dt="2026-01-08T18:38:01.675" v="188" actId="700"/>
          <ac:spMkLst>
            <pc:docMk/>
            <pc:sldMk cId="1518586243" sldId="307"/>
            <ac:spMk id="5" creationId="{D891911C-B0F6-B96F-135E-1B1C14848B13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04.509" v="189" actId="700"/>
        <pc:sldMkLst>
          <pc:docMk/>
          <pc:sldMk cId="1904395339" sldId="308"/>
        </pc:sldMkLst>
        <pc:spChg chg="add mod ord">
          <ac:chgData name="Nathan Tingen" userId="9297047a-a768-429d-9537-9438d887ff36" providerId="ADAL" clId="{38502637-B85C-433E-AC13-4DE4613C0B9D}" dt="2026-01-08T18:38:04.509" v="189" actId="700"/>
          <ac:spMkLst>
            <pc:docMk/>
            <pc:sldMk cId="1904395339" sldId="308"/>
            <ac:spMk id="2" creationId="{54469A72-9D7C-627F-97F2-F9C7B69EF979}"/>
          </ac:spMkLst>
        </pc:spChg>
        <pc:spChg chg="add mod ord">
          <ac:chgData name="Nathan Tingen" userId="9297047a-a768-429d-9537-9438d887ff36" providerId="ADAL" clId="{38502637-B85C-433E-AC13-4DE4613C0B9D}" dt="2026-01-08T18:38:04.509" v="189" actId="700"/>
          <ac:spMkLst>
            <pc:docMk/>
            <pc:sldMk cId="1904395339" sldId="308"/>
            <ac:spMk id="3" creationId="{8D8C62E3-FCD3-67EF-F0BF-D12128AB9FD6}"/>
          </ac:spMkLst>
        </pc:spChg>
        <pc:spChg chg="del mod ord">
          <ac:chgData name="Nathan Tingen" userId="9297047a-a768-429d-9537-9438d887ff36" providerId="ADAL" clId="{38502637-B85C-433E-AC13-4DE4613C0B9D}" dt="2026-01-08T18:38:04.509" v="189" actId="700"/>
          <ac:spMkLst>
            <pc:docMk/>
            <pc:sldMk cId="1904395339" sldId="308"/>
            <ac:spMk id="4" creationId="{38B9DA92-7BEF-14BB-952B-24C043471C86}"/>
          </ac:spMkLst>
        </pc:spChg>
        <pc:spChg chg="del mod ord">
          <ac:chgData name="Nathan Tingen" userId="9297047a-a768-429d-9537-9438d887ff36" providerId="ADAL" clId="{38502637-B85C-433E-AC13-4DE4613C0B9D}" dt="2026-01-08T18:38:04.509" v="189" actId="700"/>
          <ac:spMkLst>
            <pc:docMk/>
            <pc:sldMk cId="1904395339" sldId="308"/>
            <ac:spMk id="5" creationId="{47C58CF6-3305-98C1-54A8-9A15B285ECB8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08.072" v="190" actId="700"/>
        <pc:sldMkLst>
          <pc:docMk/>
          <pc:sldMk cId="3100530000" sldId="309"/>
        </pc:sldMkLst>
        <pc:spChg chg="del mod ord">
          <ac:chgData name="Nathan Tingen" userId="9297047a-a768-429d-9537-9438d887ff36" providerId="ADAL" clId="{38502637-B85C-433E-AC13-4DE4613C0B9D}" dt="2026-01-08T18:38:08.072" v="190" actId="700"/>
          <ac:spMkLst>
            <pc:docMk/>
            <pc:sldMk cId="3100530000" sldId="309"/>
            <ac:spMk id="2" creationId="{28B8E845-034A-AAE2-9295-ADEF1E464368}"/>
          </ac:spMkLst>
        </pc:spChg>
        <pc:spChg chg="del mod ord">
          <ac:chgData name="Nathan Tingen" userId="9297047a-a768-429d-9537-9438d887ff36" providerId="ADAL" clId="{38502637-B85C-433E-AC13-4DE4613C0B9D}" dt="2026-01-08T18:38:08.072" v="190" actId="700"/>
          <ac:spMkLst>
            <pc:docMk/>
            <pc:sldMk cId="3100530000" sldId="309"/>
            <ac:spMk id="3" creationId="{135942B4-C6A3-9ADC-6A3B-B31620DD56A8}"/>
          </ac:spMkLst>
        </pc:spChg>
        <pc:spChg chg="add mod ord">
          <ac:chgData name="Nathan Tingen" userId="9297047a-a768-429d-9537-9438d887ff36" providerId="ADAL" clId="{38502637-B85C-433E-AC13-4DE4613C0B9D}" dt="2026-01-08T18:38:08.072" v="190" actId="700"/>
          <ac:spMkLst>
            <pc:docMk/>
            <pc:sldMk cId="3100530000" sldId="309"/>
            <ac:spMk id="4" creationId="{71971038-805F-8B29-2B32-14B9C82625B9}"/>
          </ac:spMkLst>
        </pc:spChg>
        <pc:spChg chg="add mod ord">
          <ac:chgData name="Nathan Tingen" userId="9297047a-a768-429d-9537-9438d887ff36" providerId="ADAL" clId="{38502637-B85C-433E-AC13-4DE4613C0B9D}" dt="2026-01-08T18:38:08.072" v="190" actId="700"/>
          <ac:spMkLst>
            <pc:docMk/>
            <pc:sldMk cId="3100530000" sldId="309"/>
            <ac:spMk id="5" creationId="{49B6964D-CF56-1DAD-9F86-F985A1C10198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10.525" v="191" actId="700"/>
        <pc:sldMkLst>
          <pc:docMk/>
          <pc:sldMk cId="2869400196" sldId="310"/>
        </pc:sldMkLst>
        <pc:spChg chg="add mod ord">
          <ac:chgData name="Nathan Tingen" userId="9297047a-a768-429d-9537-9438d887ff36" providerId="ADAL" clId="{38502637-B85C-433E-AC13-4DE4613C0B9D}" dt="2026-01-08T18:38:10.525" v="191" actId="700"/>
          <ac:spMkLst>
            <pc:docMk/>
            <pc:sldMk cId="2869400196" sldId="310"/>
            <ac:spMk id="2" creationId="{38A8F4BD-831E-5647-BBDB-A86A8AFBCA43}"/>
          </ac:spMkLst>
        </pc:spChg>
        <pc:spChg chg="add mod ord">
          <ac:chgData name="Nathan Tingen" userId="9297047a-a768-429d-9537-9438d887ff36" providerId="ADAL" clId="{38502637-B85C-433E-AC13-4DE4613C0B9D}" dt="2026-01-08T18:38:10.525" v="191" actId="700"/>
          <ac:spMkLst>
            <pc:docMk/>
            <pc:sldMk cId="2869400196" sldId="310"/>
            <ac:spMk id="3" creationId="{4F7DA7E4-8F10-601E-55C1-12C6D6C7A853}"/>
          </ac:spMkLst>
        </pc:spChg>
        <pc:spChg chg="del mod ord">
          <ac:chgData name="Nathan Tingen" userId="9297047a-a768-429d-9537-9438d887ff36" providerId="ADAL" clId="{38502637-B85C-433E-AC13-4DE4613C0B9D}" dt="2026-01-08T18:38:10.525" v="191" actId="700"/>
          <ac:spMkLst>
            <pc:docMk/>
            <pc:sldMk cId="2869400196" sldId="310"/>
            <ac:spMk id="4" creationId="{C41498E2-B2E0-11AA-1BDD-CD234EC2E75C}"/>
          </ac:spMkLst>
        </pc:spChg>
        <pc:spChg chg="del mod ord">
          <ac:chgData name="Nathan Tingen" userId="9297047a-a768-429d-9537-9438d887ff36" providerId="ADAL" clId="{38502637-B85C-433E-AC13-4DE4613C0B9D}" dt="2026-01-08T18:38:10.525" v="191" actId="700"/>
          <ac:spMkLst>
            <pc:docMk/>
            <pc:sldMk cId="2869400196" sldId="310"/>
            <ac:spMk id="5" creationId="{92537AAF-7D3A-B16C-4624-F304E87B1CD4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13.916" v="192" actId="700"/>
        <pc:sldMkLst>
          <pc:docMk/>
          <pc:sldMk cId="2032784892" sldId="311"/>
        </pc:sldMkLst>
        <pc:spChg chg="del mod ord">
          <ac:chgData name="Nathan Tingen" userId="9297047a-a768-429d-9537-9438d887ff36" providerId="ADAL" clId="{38502637-B85C-433E-AC13-4DE4613C0B9D}" dt="2026-01-08T18:38:13.916" v="192" actId="700"/>
          <ac:spMkLst>
            <pc:docMk/>
            <pc:sldMk cId="2032784892" sldId="311"/>
            <ac:spMk id="2" creationId="{F0A74516-1BAA-C330-A5CD-FCD6F720387E}"/>
          </ac:spMkLst>
        </pc:spChg>
        <pc:spChg chg="del mod ord">
          <ac:chgData name="Nathan Tingen" userId="9297047a-a768-429d-9537-9438d887ff36" providerId="ADAL" clId="{38502637-B85C-433E-AC13-4DE4613C0B9D}" dt="2026-01-08T18:38:13.916" v="192" actId="700"/>
          <ac:spMkLst>
            <pc:docMk/>
            <pc:sldMk cId="2032784892" sldId="311"/>
            <ac:spMk id="3" creationId="{FF336205-F931-3623-B7AC-2AFC30A67C8A}"/>
          </ac:spMkLst>
        </pc:spChg>
        <pc:spChg chg="add mod ord">
          <ac:chgData name="Nathan Tingen" userId="9297047a-a768-429d-9537-9438d887ff36" providerId="ADAL" clId="{38502637-B85C-433E-AC13-4DE4613C0B9D}" dt="2026-01-08T18:38:13.916" v="192" actId="700"/>
          <ac:spMkLst>
            <pc:docMk/>
            <pc:sldMk cId="2032784892" sldId="311"/>
            <ac:spMk id="4" creationId="{07027022-24D5-B7F6-D990-1E9AEEE564ED}"/>
          </ac:spMkLst>
        </pc:spChg>
        <pc:spChg chg="add mod ord">
          <ac:chgData name="Nathan Tingen" userId="9297047a-a768-429d-9537-9438d887ff36" providerId="ADAL" clId="{38502637-B85C-433E-AC13-4DE4613C0B9D}" dt="2026-01-08T18:38:13.916" v="192" actId="700"/>
          <ac:spMkLst>
            <pc:docMk/>
            <pc:sldMk cId="2032784892" sldId="311"/>
            <ac:spMk id="5" creationId="{10FD03E9-26E9-5759-FA2C-524A10362484}"/>
          </ac:spMkLst>
        </pc:spChg>
      </pc:sldChg>
      <pc:sldChg chg="addSp delSp modSp add mod modClrScheme chgLayout">
        <pc:chgData name="Nathan Tingen" userId="9297047a-a768-429d-9537-9438d887ff36" providerId="ADAL" clId="{38502637-B85C-433E-AC13-4DE4613C0B9D}" dt="2026-01-08T18:38:16.794" v="193" actId="700"/>
        <pc:sldMkLst>
          <pc:docMk/>
          <pc:sldMk cId="551891878" sldId="312"/>
        </pc:sldMkLst>
        <pc:spChg chg="add mod ord">
          <ac:chgData name="Nathan Tingen" userId="9297047a-a768-429d-9537-9438d887ff36" providerId="ADAL" clId="{38502637-B85C-433E-AC13-4DE4613C0B9D}" dt="2026-01-08T18:38:16.794" v="193" actId="700"/>
          <ac:spMkLst>
            <pc:docMk/>
            <pc:sldMk cId="551891878" sldId="312"/>
            <ac:spMk id="2" creationId="{478F3722-816C-D937-776E-2D8D6E240A21}"/>
          </ac:spMkLst>
        </pc:spChg>
        <pc:spChg chg="add mod ord">
          <ac:chgData name="Nathan Tingen" userId="9297047a-a768-429d-9537-9438d887ff36" providerId="ADAL" clId="{38502637-B85C-433E-AC13-4DE4613C0B9D}" dt="2026-01-08T18:38:16.794" v="193" actId="700"/>
          <ac:spMkLst>
            <pc:docMk/>
            <pc:sldMk cId="551891878" sldId="312"/>
            <ac:spMk id="3" creationId="{EBE89E66-109D-A7B9-5485-06D17A407B3E}"/>
          </ac:spMkLst>
        </pc:spChg>
        <pc:spChg chg="del mod ord">
          <ac:chgData name="Nathan Tingen" userId="9297047a-a768-429d-9537-9438d887ff36" providerId="ADAL" clId="{38502637-B85C-433E-AC13-4DE4613C0B9D}" dt="2026-01-08T18:38:16.794" v="193" actId="700"/>
          <ac:spMkLst>
            <pc:docMk/>
            <pc:sldMk cId="551891878" sldId="312"/>
            <ac:spMk id="4" creationId="{72819C6F-3C3E-388C-A535-261463BFBB8A}"/>
          </ac:spMkLst>
        </pc:spChg>
        <pc:spChg chg="del mod ord">
          <ac:chgData name="Nathan Tingen" userId="9297047a-a768-429d-9537-9438d887ff36" providerId="ADAL" clId="{38502637-B85C-433E-AC13-4DE4613C0B9D}" dt="2026-01-08T18:38:16.794" v="193" actId="700"/>
          <ac:spMkLst>
            <pc:docMk/>
            <pc:sldMk cId="551891878" sldId="312"/>
            <ac:spMk id="5" creationId="{BE0D24A1-F496-232F-0861-04021542C555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23.545" v="195" actId="700"/>
        <pc:sldMkLst>
          <pc:docMk/>
          <pc:sldMk cId="1450334955" sldId="313"/>
        </pc:sldMkLst>
        <pc:spChg chg="add mod ord">
          <ac:chgData name="Nathan Tingen" userId="9297047a-a768-429d-9537-9438d887ff36" providerId="ADAL" clId="{38502637-B85C-433E-AC13-4DE4613C0B9D}" dt="2026-01-08T18:38:23.545" v="195" actId="700"/>
          <ac:spMkLst>
            <pc:docMk/>
            <pc:sldMk cId="1450334955" sldId="313"/>
            <ac:spMk id="2" creationId="{AFA1A25B-D434-907F-67CB-4950450F93CC}"/>
          </ac:spMkLst>
        </pc:spChg>
        <pc:spChg chg="add mod ord">
          <ac:chgData name="Nathan Tingen" userId="9297047a-a768-429d-9537-9438d887ff36" providerId="ADAL" clId="{38502637-B85C-433E-AC13-4DE4613C0B9D}" dt="2026-01-08T18:38:23.545" v="195" actId="700"/>
          <ac:spMkLst>
            <pc:docMk/>
            <pc:sldMk cId="1450334955" sldId="313"/>
            <ac:spMk id="3" creationId="{54CD1978-DD02-366B-3326-20988BC7B950}"/>
          </ac:spMkLst>
        </pc:spChg>
        <pc:spChg chg="del mod ord">
          <ac:chgData name="Nathan Tingen" userId="9297047a-a768-429d-9537-9438d887ff36" providerId="ADAL" clId="{38502637-B85C-433E-AC13-4DE4613C0B9D}" dt="2026-01-08T18:38:23.545" v="195" actId="700"/>
          <ac:spMkLst>
            <pc:docMk/>
            <pc:sldMk cId="1450334955" sldId="313"/>
            <ac:spMk id="4" creationId="{75BC279B-00F3-574A-1D05-194779041E94}"/>
          </ac:spMkLst>
        </pc:spChg>
        <pc:spChg chg="del mod ord">
          <ac:chgData name="Nathan Tingen" userId="9297047a-a768-429d-9537-9438d887ff36" providerId="ADAL" clId="{38502637-B85C-433E-AC13-4DE4613C0B9D}" dt="2026-01-08T18:38:23.545" v="195" actId="700"/>
          <ac:spMkLst>
            <pc:docMk/>
            <pc:sldMk cId="1450334955" sldId="313"/>
            <ac:spMk id="5" creationId="{C4F99E0A-7824-199E-4206-FC8F1B14DA44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26.310" v="196" actId="700"/>
        <pc:sldMkLst>
          <pc:docMk/>
          <pc:sldMk cId="3857106837" sldId="314"/>
        </pc:sldMkLst>
        <pc:spChg chg="add del mod ord">
          <ac:chgData name="Nathan Tingen" userId="9297047a-a768-429d-9537-9438d887ff36" providerId="ADAL" clId="{38502637-B85C-433E-AC13-4DE4613C0B9D}" dt="2026-01-08T18:38:26.310" v="196" actId="700"/>
          <ac:spMkLst>
            <pc:docMk/>
            <pc:sldMk cId="3857106837" sldId="314"/>
            <ac:spMk id="2" creationId="{C97A9D20-A3D2-7952-4E5C-6FC9E15B917F}"/>
          </ac:spMkLst>
        </pc:spChg>
        <pc:spChg chg="add del mod ord">
          <ac:chgData name="Nathan Tingen" userId="9297047a-a768-429d-9537-9438d887ff36" providerId="ADAL" clId="{38502637-B85C-433E-AC13-4DE4613C0B9D}" dt="2026-01-08T18:38:26.310" v="196" actId="700"/>
          <ac:spMkLst>
            <pc:docMk/>
            <pc:sldMk cId="3857106837" sldId="314"/>
            <ac:spMk id="3" creationId="{BF781891-8863-2C37-A862-9CEFDF789BE0}"/>
          </ac:spMkLst>
        </pc:spChg>
        <pc:spChg chg="del">
          <ac:chgData name="Nathan Tingen" userId="9297047a-a768-429d-9537-9438d887ff36" providerId="ADAL" clId="{38502637-B85C-433E-AC13-4DE4613C0B9D}" dt="2026-01-08T18:38:20.314" v="194" actId="6264"/>
          <ac:spMkLst>
            <pc:docMk/>
            <pc:sldMk cId="3857106837" sldId="314"/>
            <ac:spMk id="4" creationId="{1E72964D-13DC-2764-623B-8B187D5E8909}"/>
          </ac:spMkLst>
        </pc:spChg>
        <pc:spChg chg="del">
          <ac:chgData name="Nathan Tingen" userId="9297047a-a768-429d-9537-9438d887ff36" providerId="ADAL" clId="{38502637-B85C-433E-AC13-4DE4613C0B9D}" dt="2026-01-08T18:38:20.314" v="194" actId="6264"/>
          <ac:spMkLst>
            <pc:docMk/>
            <pc:sldMk cId="3857106837" sldId="314"/>
            <ac:spMk id="5" creationId="{AEF5D7FB-8876-DCF7-C7CB-9BA6D4073218}"/>
          </ac:spMkLst>
        </pc:spChg>
        <pc:spChg chg="add mod ord">
          <ac:chgData name="Nathan Tingen" userId="9297047a-a768-429d-9537-9438d887ff36" providerId="ADAL" clId="{38502637-B85C-433E-AC13-4DE4613C0B9D}" dt="2026-01-08T18:38:26.310" v="196" actId="700"/>
          <ac:spMkLst>
            <pc:docMk/>
            <pc:sldMk cId="3857106837" sldId="314"/>
            <ac:spMk id="6" creationId="{83DED4F3-71FF-4D4C-D2DE-7F17F4279809}"/>
          </ac:spMkLst>
        </pc:spChg>
        <pc:spChg chg="add mod ord">
          <ac:chgData name="Nathan Tingen" userId="9297047a-a768-429d-9537-9438d887ff36" providerId="ADAL" clId="{38502637-B85C-433E-AC13-4DE4613C0B9D}" dt="2026-01-08T18:38:26.310" v="196" actId="700"/>
          <ac:spMkLst>
            <pc:docMk/>
            <pc:sldMk cId="3857106837" sldId="314"/>
            <ac:spMk id="7" creationId="{DAEE04C6-A6D9-AAAF-3E83-C5EFD87F05AF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30.653" v="197" actId="700"/>
        <pc:sldMkLst>
          <pc:docMk/>
          <pc:sldMk cId="2771074872" sldId="315"/>
        </pc:sldMkLst>
        <pc:spChg chg="del mod ord">
          <ac:chgData name="Nathan Tingen" userId="9297047a-a768-429d-9537-9438d887ff36" providerId="ADAL" clId="{38502637-B85C-433E-AC13-4DE4613C0B9D}" dt="2026-01-08T18:38:30.653" v="197" actId="700"/>
          <ac:spMkLst>
            <pc:docMk/>
            <pc:sldMk cId="2771074872" sldId="315"/>
            <ac:spMk id="2" creationId="{E80C5CC7-B666-2725-281C-8EE09F200DD2}"/>
          </ac:spMkLst>
        </pc:spChg>
        <pc:spChg chg="del mod ord">
          <ac:chgData name="Nathan Tingen" userId="9297047a-a768-429d-9537-9438d887ff36" providerId="ADAL" clId="{38502637-B85C-433E-AC13-4DE4613C0B9D}" dt="2026-01-08T18:38:30.653" v="197" actId="700"/>
          <ac:spMkLst>
            <pc:docMk/>
            <pc:sldMk cId="2771074872" sldId="315"/>
            <ac:spMk id="3" creationId="{F2D1106D-0A25-167D-1CCE-19628D9301F4}"/>
          </ac:spMkLst>
        </pc:spChg>
        <pc:spChg chg="add mod ord">
          <ac:chgData name="Nathan Tingen" userId="9297047a-a768-429d-9537-9438d887ff36" providerId="ADAL" clId="{38502637-B85C-433E-AC13-4DE4613C0B9D}" dt="2026-01-08T18:38:30.653" v="197" actId="700"/>
          <ac:spMkLst>
            <pc:docMk/>
            <pc:sldMk cId="2771074872" sldId="315"/>
            <ac:spMk id="4" creationId="{126F3862-4E91-1BA4-16DD-7DE8FB5DB983}"/>
          </ac:spMkLst>
        </pc:spChg>
        <pc:spChg chg="add mod ord">
          <ac:chgData name="Nathan Tingen" userId="9297047a-a768-429d-9537-9438d887ff36" providerId="ADAL" clId="{38502637-B85C-433E-AC13-4DE4613C0B9D}" dt="2026-01-08T18:38:30.653" v="197" actId="700"/>
          <ac:spMkLst>
            <pc:docMk/>
            <pc:sldMk cId="2771074872" sldId="315"/>
            <ac:spMk id="5" creationId="{8CBB0A4F-BB72-4D00-E0C1-A6FD6F541458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33.518" v="198" actId="700"/>
        <pc:sldMkLst>
          <pc:docMk/>
          <pc:sldMk cId="4180663549" sldId="316"/>
        </pc:sldMkLst>
        <pc:spChg chg="add mod ord">
          <ac:chgData name="Nathan Tingen" userId="9297047a-a768-429d-9537-9438d887ff36" providerId="ADAL" clId="{38502637-B85C-433E-AC13-4DE4613C0B9D}" dt="2026-01-08T18:38:33.518" v="198" actId="700"/>
          <ac:spMkLst>
            <pc:docMk/>
            <pc:sldMk cId="4180663549" sldId="316"/>
            <ac:spMk id="2" creationId="{07131CEC-6ACD-2814-F10E-56580C56BC04}"/>
          </ac:spMkLst>
        </pc:spChg>
        <pc:spChg chg="add mod ord">
          <ac:chgData name="Nathan Tingen" userId="9297047a-a768-429d-9537-9438d887ff36" providerId="ADAL" clId="{38502637-B85C-433E-AC13-4DE4613C0B9D}" dt="2026-01-08T18:38:33.518" v="198" actId="700"/>
          <ac:spMkLst>
            <pc:docMk/>
            <pc:sldMk cId="4180663549" sldId="316"/>
            <ac:spMk id="3" creationId="{F23F1603-1D68-AA32-8072-469C08775EED}"/>
          </ac:spMkLst>
        </pc:spChg>
        <pc:spChg chg="del mod ord">
          <ac:chgData name="Nathan Tingen" userId="9297047a-a768-429d-9537-9438d887ff36" providerId="ADAL" clId="{38502637-B85C-433E-AC13-4DE4613C0B9D}" dt="2026-01-08T18:38:33.518" v="198" actId="700"/>
          <ac:spMkLst>
            <pc:docMk/>
            <pc:sldMk cId="4180663549" sldId="316"/>
            <ac:spMk id="4" creationId="{59E2921C-1B79-349E-36DC-927FEFD984B3}"/>
          </ac:spMkLst>
        </pc:spChg>
        <pc:spChg chg="del mod ord">
          <ac:chgData name="Nathan Tingen" userId="9297047a-a768-429d-9537-9438d887ff36" providerId="ADAL" clId="{38502637-B85C-433E-AC13-4DE4613C0B9D}" dt="2026-01-08T18:38:33.518" v="198" actId="700"/>
          <ac:spMkLst>
            <pc:docMk/>
            <pc:sldMk cId="4180663549" sldId="316"/>
            <ac:spMk id="5" creationId="{9484C912-D7F6-7E9B-4342-88901231FEA9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37.876" v="199" actId="700"/>
        <pc:sldMkLst>
          <pc:docMk/>
          <pc:sldMk cId="3213460209" sldId="317"/>
        </pc:sldMkLst>
        <pc:spChg chg="del mod ord">
          <ac:chgData name="Nathan Tingen" userId="9297047a-a768-429d-9537-9438d887ff36" providerId="ADAL" clId="{38502637-B85C-433E-AC13-4DE4613C0B9D}" dt="2026-01-08T18:38:37.876" v="199" actId="700"/>
          <ac:spMkLst>
            <pc:docMk/>
            <pc:sldMk cId="3213460209" sldId="317"/>
            <ac:spMk id="2" creationId="{AA743E4C-341C-FC91-4EC2-34A55D5F6B0A}"/>
          </ac:spMkLst>
        </pc:spChg>
        <pc:spChg chg="del mod ord">
          <ac:chgData name="Nathan Tingen" userId="9297047a-a768-429d-9537-9438d887ff36" providerId="ADAL" clId="{38502637-B85C-433E-AC13-4DE4613C0B9D}" dt="2026-01-08T18:38:37.876" v="199" actId="700"/>
          <ac:spMkLst>
            <pc:docMk/>
            <pc:sldMk cId="3213460209" sldId="317"/>
            <ac:spMk id="3" creationId="{C89C9EBA-6600-E572-9E2A-993C98D0ADA8}"/>
          </ac:spMkLst>
        </pc:spChg>
        <pc:spChg chg="add mod ord">
          <ac:chgData name="Nathan Tingen" userId="9297047a-a768-429d-9537-9438d887ff36" providerId="ADAL" clId="{38502637-B85C-433E-AC13-4DE4613C0B9D}" dt="2026-01-08T18:38:37.876" v="199" actId="700"/>
          <ac:spMkLst>
            <pc:docMk/>
            <pc:sldMk cId="3213460209" sldId="317"/>
            <ac:spMk id="4" creationId="{82A8E23A-9EA0-4BE1-CFC0-453C19BE3130}"/>
          </ac:spMkLst>
        </pc:spChg>
        <pc:spChg chg="add mod ord">
          <ac:chgData name="Nathan Tingen" userId="9297047a-a768-429d-9537-9438d887ff36" providerId="ADAL" clId="{38502637-B85C-433E-AC13-4DE4613C0B9D}" dt="2026-01-08T18:38:37.876" v="199" actId="700"/>
          <ac:spMkLst>
            <pc:docMk/>
            <pc:sldMk cId="3213460209" sldId="317"/>
            <ac:spMk id="5" creationId="{89575223-84ED-3A62-428D-6732F24CE445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40.402" v="200" actId="700"/>
        <pc:sldMkLst>
          <pc:docMk/>
          <pc:sldMk cId="3850829764" sldId="318"/>
        </pc:sldMkLst>
        <pc:spChg chg="add mod ord">
          <ac:chgData name="Nathan Tingen" userId="9297047a-a768-429d-9537-9438d887ff36" providerId="ADAL" clId="{38502637-B85C-433E-AC13-4DE4613C0B9D}" dt="2026-01-08T18:38:40.402" v="200" actId="700"/>
          <ac:spMkLst>
            <pc:docMk/>
            <pc:sldMk cId="3850829764" sldId="318"/>
            <ac:spMk id="2" creationId="{2AE90627-EBF4-DAF8-D1DE-6103B2367DCC}"/>
          </ac:spMkLst>
        </pc:spChg>
        <pc:spChg chg="add mod ord">
          <ac:chgData name="Nathan Tingen" userId="9297047a-a768-429d-9537-9438d887ff36" providerId="ADAL" clId="{38502637-B85C-433E-AC13-4DE4613C0B9D}" dt="2026-01-08T18:38:40.402" v="200" actId="700"/>
          <ac:spMkLst>
            <pc:docMk/>
            <pc:sldMk cId="3850829764" sldId="318"/>
            <ac:spMk id="3" creationId="{227310E1-B53A-7904-C3CB-10A13746DF55}"/>
          </ac:spMkLst>
        </pc:spChg>
        <pc:spChg chg="del mod ord">
          <ac:chgData name="Nathan Tingen" userId="9297047a-a768-429d-9537-9438d887ff36" providerId="ADAL" clId="{38502637-B85C-433E-AC13-4DE4613C0B9D}" dt="2026-01-08T18:38:40.402" v="200" actId="700"/>
          <ac:spMkLst>
            <pc:docMk/>
            <pc:sldMk cId="3850829764" sldId="318"/>
            <ac:spMk id="4" creationId="{F7C30B0D-E9D0-2129-9D51-AB37BE980C13}"/>
          </ac:spMkLst>
        </pc:spChg>
        <pc:spChg chg="del mod ord">
          <ac:chgData name="Nathan Tingen" userId="9297047a-a768-429d-9537-9438d887ff36" providerId="ADAL" clId="{38502637-B85C-433E-AC13-4DE4613C0B9D}" dt="2026-01-08T18:38:40.402" v="200" actId="700"/>
          <ac:spMkLst>
            <pc:docMk/>
            <pc:sldMk cId="3850829764" sldId="318"/>
            <ac:spMk id="5" creationId="{89FE6171-611D-795F-E364-2FC1554C41F9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8:44.362" v="201" actId="700"/>
        <pc:sldMkLst>
          <pc:docMk/>
          <pc:sldMk cId="938788219" sldId="319"/>
        </pc:sldMkLst>
        <pc:spChg chg="del mod ord">
          <ac:chgData name="Nathan Tingen" userId="9297047a-a768-429d-9537-9438d887ff36" providerId="ADAL" clId="{38502637-B85C-433E-AC13-4DE4613C0B9D}" dt="2026-01-08T18:38:44.362" v="201" actId="700"/>
          <ac:spMkLst>
            <pc:docMk/>
            <pc:sldMk cId="938788219" sldId="319"/>
            <ac:spMk id="2" creationId="{2A87C9AE-044F-F0BE-33E0-07F71E80E348}"/>
          </ac:spMkLst>
        </pc:spChg>
        <pc:spChg chg="del mod ord">
          <ac:chgData name="Nathan Tingen" userId="9297047a-a768-429d-9537-9438d887ff36" providerId="ADAL" clId="{38502637-B85C-433E-AC13-4DE4613C0B9D}" dt="2026-01-08T18:38:44.362" v="201" actId="700"/>
          <ac:spMkLst>
            <pc:docMk/>
            <pc:sldMk cId="938788219" sldId="319"/>
            <ac:spMk id="3" creationId="{3C80E29F-324F-384A-755A-527D76B1D420}"/>
          </ac:spMkLst>
        </pc:spChg>
        <pc:spChg chg="add mod ord">
          <ac:chgData name="Nathan Tingen" userId="9297047a-a768-429d-9537-9438d887ff36" providerId="ADAL" clId="{38502637-B85C-433E-AC13-4DE4613C0B9D}" dt="2026-01-08T18:38:44.362" v="201" actId="700"/>
          <ac:spMkLst>
            <pc:docMk/>
            <pc:sldMk cId="938788219" sldId="319"/>
            <ac:spMk id="4" creationId="{1A1370AC-0544-6879-BA5B-DDA1DB8CBD45}"/>
          </ac:spMkLst>
        </pc:spChg>
        <pc:spChg chg="add mod ord">
          <ac:chgData name="Nathan Tingen" userId="9297047a-a768-429d-9537-9438d887ff36" providerId="ADAL" clId="{38502637-B85C-433E-AC13-4DE4613C0B9D}" dt="2026-01-08T18:38:44.362" v="201" actId="700"/>
          <ac:spMkLst>
            <pc:docMk/>
            <pc:sldMk cId="938788219" sldId="319"/>
            <ac:spMk id="5" creationId="{A78F119F-647B-551E-E946-9625528BA0DB}"/>
          </ac:spMkLst>
        </pc:spChg>
      </pc:sldChg>
      <pc:sldChg chg="add del replId">
        <pc:chgData name="Nathan Tingen" userId="9297047a-a768-429d-9537-9438d887ff36" providerId="ADAL" clId="{38502637-B85C-433E-AC13-4DE4613C0B9D}" dt="2026-01-08T18:38:46.875" v="202" actId="47"/>
        <pc:sldMkLst>
          <pc:docMk/>
          <pc:sldMk cId="2942684695" sldId="320"/>
        </pc:sldMkLst>
      </pc:sldChg>
      <pc:sldChg chg="add del replId">
        <pc:chgData name="Nathan Tingen" userId="9297047a-a768-429d-9537-9438d887ff36" providerId="ADAL" clId="{38502637-B85C-433E-AC13-4DE4613C0B9D}" dt="2026-01-08T18:38:46.875" v="202" actId="47"/>
        <pc:sldMkLst>
          <pc:docMk/>
          <pc:sldMk cId="767960327" sldId="321"/>
        </pc:sldMkLst>
      </pc:sldChg>
      <pc:sldMasterChg chg="addSldLayout modSldLayout">
        <pc:chgData name="Nathan Tingen" userId="9297047a-a768-429d-9537-9438d887ff36" providerId="ADAL" clId="{38502637-B85C-433E-AC13-4DE4613C0B9D}" dt="2026-01-08T18:33:09.234" v="180"/>
        <pc:sldMasterMkLst>
          <pc:docMk/>
          <pc:sldMasterMk cId="443311994" sldId="2147483648"/>
        </pc:sldMasterMkLst>
        <pc:sldLayoutChg chg="addSp modSp setBg">
          <pc:chgData name="Nathan Tingen" userId="9297047a-a768-429d-9537-9438d887ff36" providerId="ADAL" clId="{38502637-B85C-433E-AC13-4DE4613C0B9D}" dt="2026-01-05T23:31:00.338" v="123"/>
          <pc:sldLayoutMkLst>
            <pc:docMk/>
            <pc:sldMasterMk cId="443311994" sldId="2147483648"/>
            <pc:sldLayoutMk cId="1565947285" sldId="2147483649"/>
          </pc:sldLayoutMkLst>
          <pc:picChg chg="add mod">
            <ac:chgData name="Nathan Tingen" userId="9297047a-a768-429d-9537-9438d887ff36" providerId="ADAL" clId="{38502637-B85C-433E-AC13-4DE4613C0B9D}" dt="2026-01-05T23:31:00.338" v="123"/>
            <ac:picMkLst>
              <pc:docMk/>
              <pc:sldMasterMk cId="443311994" sldId="2147483648"/>
              <pc:sldLayoutMk cId="1565947285" sldId="2147483649"/>
              <ac:picMk id="7" creationId="{FF1020E1-668A-E0FA-0693-84C734FE777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09.654" v="124"/>
          <pc:sldLayoutMkLst>
            <pc:docMk/>
            <pc:sldMasterMk cId="443311994" sldId="2147483648"/>
            <pc:sldLayoutMk cId="776825332" sldId="2147483651"/>
          </pc:sldLayoutMkLst>
          <pc:picChg chg="add mod">
            <ac:chgData name="Nathan Tingen" userId="9297047a-a768-429d-9537-9438d887ff36" providerId="ADAL" clId="{38502637-B85C-433E-AC13-4DE4613C0B9D}" dt="2026-01-05T23:31:09.654" v="124"/>
            <ac:picMkLst>
              <pc:docMk/>
              <pc:sldMasterMk cId="443311994" sldId="2147483648"/>
              <pc:sldLayoutMk cId="776825332" sldId="2147483651"/>
              <ac:picMk id="7" creationId="{FBBF6F7E-E12C-7EAA-DA81-58539F618CBB}"/>
            </ac:picMkLst>
          </pc:picChg>
          <pc:picChg chg="add mod ord">
            <ac:chgData name="Nathan Tingen" userId="9297047a-a768-429d-9537-9438d887ff36" providerId="ADAL" clId="{38502637-B85C-433E-AC13-4DE4613C0B9D}" dt="2026-01-05T23:23:23.490" v="111" actId="167"/>
            <ac:picMkLst>
              <pc:docMk/>
              <pc:sldMasterMk cId="443311994" sldId="2147483648"/>
              <pc:sldLayoutMk cId="776825332" sldId="2147483651"/>
              <ac:picMk id="8" creationId="{58436532-21C6-494C-586B-C6F4BBFBCCAA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27.212" v="112"/>
          <pc:sldLayoutMkLst>
            <pc:docMk/>
            <pc:sldMasterMk cId="443311994" sldId="2147483648"/>
            <pc:sldLayoutMk cId="2530327399" sldId="2147483661"/>
          </pc:sldLayoutMkLst>
          <pc:picChg chg="add mod">
            <ac:chgData name="Nathan Tingen" userId="9297047a-a768-429d-9537-9438d887ff36" providerId="ADAL" clId="{38502637-B85C-433E-AC13-4DE4613C0B9D}" dt="2026-01-05T23:30:27.212" v="112"/>
            <ac:picMkLst>
              <pc:docMk/>
              <pc:sldMasterMk cId="443311994" sldId="2147483648"/>
              <pc:sldLayoutMk cId="2530327399" sldId="2147483661"/>
              <ac:picMk id="2" creationId="{89B6E090-CBF7-CAFA-AA3F-DFC598BFEC5B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37.192" v="133"/>
          <pc:sldLayoutMkLst>
            <pc:docMk/>
            <pc:sldMasterMk cId="443311994" sldId="2147483648"/>
            <pc:sldLayoutMk cId="458232943" sldId="2147483663"/>
          </pc:sldLayoutMkLst>
          <pc:picChg chg="add mod">
            <ac:chgData name="Nathan Tingen" userId="9297047a-a768-429d-9537-9438d887ff36" providerId="ADAL" clId="{38502637-B85C-433E-AC13-4DE4613C0B9D}" dt="2026-01-05T23:31:37.192" v="133"/>
            <ac:picMkLst>
              <pc:docMk/>
              <pc:sldMasterMk cId="443311994" sldId="2147483648"/>
              <pc:sldLayoutMk cId="458232943" sldId="2147483663"/>
              <ac:picMk id="7" creationId="{BD504DD8-C3DE-742E-69FA-9C2333F36E3E}"/>
            </ac:picMkLst>
          </pc:picChg>
          <pc:picChg chg="add mod">
            <ac:chgData name="Nathan Tingen" userId="9297047a-a768-429d-9537-9438d887ff36" providerId="ADAL" clId="{38502637-B85C-433E-AC13-4DE4613C0B9D}" dt="2026-01-05T23:23:11.989" v="107" actId="552"/>
            <ac:picMkLst>
              <pc:docMk/>
              <pc:sldMasterMk cId="443311994" sldId="2147483648"/>
              <pc:sldLayoutMk cId="458232943" sldId="2147483663"/>
              <ac:picMk id="8" creationId="{F7995E6B-B77D-BFB5-A1F7-12C700E3049F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46.959" v="134"/>
          <pc:sldLayoutMkLst>
            <pc:docMk/>
            <pc:sldMasterMk cId="443311994" sldId="2147483648"/>
            <pc:sldLayoutMk cId="2677889510" sldId="2147483664"/>
          </pc:sldLayoutMkLst>
          <pc:picChg chg="add mod">
            <ac:chgData name="Nathan Tingen" userId="9297047a-a768-429d-9537-9438d887ff36" providerId="ADAL" clId="{38502637-B85C-433E-AC13-4DE4613C0B9D}" dt="2026-01-05T23:31:46.959" v="134"/>
            <ac:picMkLst>
              <pc:docMk/>
              <pc:sldMasterMk cId="443311994" sldId="2147483648"/>
              <pc:sldLayoutMk cId="2677889510" sldId="2147483664"/>
              <ac:picMk id="7" creationId="{12749F1E-7F81-8299-E77F-A09417F5D938}"/>
            </ac:picMkLst>
          </pc:picChg>
          <pc:picChg chg="add mod">
            <ac:chgData name="Nathan Tingen" userId="9297047a-a768-429d-9537-9438d887ff36" providerId="ADAL" clId="{38502637-B85C-433E-AC13-4DE4613C0B9D}" dt="2026-01-05T23:23:01.433" v="104" actId="553"/>
            <ac:picMkLst>
              <pc:docMk/>
              <pc:sldMasterMk cId="443311994" sldId="2147483648"/>
              <pc:sldLayoutMk cId="2677889510" sldId="2147483664"/>
              <ac:picMk id="8" creationId="{F108A140-4ADA-5B6A-A11B-1FC13A778A7F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29.383" v="113"/>
          <pc:sldLayoutMkLst>
            <pc:docMk/>
            <pc:sldMasterMk cId="443311994" sldId="2147483648"/>
            <pc:sldLayoutMk cId="1953267245" sldId="2147483735"/>
          </pc:sldLayoutMkLst>
          <pc:picChg chg="add mod">
            <ac:chgData name="Nathan Tingen" userId="9297047a-a768-429d-9537-9438d887ff36" providerId="ADAL" clId="{38502637-B85C-433E-AC13-4DE4613C0B9D}" dt="2026-01-05T23:30:29.383" v="113"/>
            <ac:picMkLst>
              <pc:docMk/>
              <pc:sldMasterMk cId="443311994" sldId="2147483648"/>
              <pc:sldLayoutMk cId="1953267245" sldId="2147483735"/>
              <ac:picMk id="2" creationId="{CDC58473-5B3A-F5A5-5541-3C5390320166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58.539" v="122"/>
          <pc:sldLayoutMkLst>
            <pc:docMk/>
            <pc:sldMasterMk cId="443311994" sldId="2147483648"/>
            <pc:sldLayoutMk cId="4291247851" sldId="2147483736"/>
          </pc:sldLayoutMkLst>
          <pc:picChg chg="add mod">
            <ac:chgData name="Nathan Tingen" userId="9297047a-a768-429d-9537-9438d887ff36" providerId="ADAL" clId="{38502637-B85C-433E-AC13-4DE4613C0B9D}" dt="2026-01-05T23:30:58.539" v="122"/>
            <ac:picMkLst>
              <pc:docMk/>
              <pc:sldMasterMk cId="443311994" sldId="2147483648"/>
              <pc:sldLayoutMk cId="4291247851" sldId="2147483736"/>
              <ac:picMk id="7" creationId="{EFACD8C4-600C-0D22-0960-EE058E63352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12.207" v="125"/>
          <pc:sldLayoutMkLst>
            <pc:docMk/>
            <pc:sldMasterMk cId="443311994" sldId="2147483648"/>
            <pc:sldLayoutMk cId="2658688246" sldId="2147483738"/>
          </pc:sldLayoutMkLst>
          <pc:picChg chg="add mod">
            <ac:chgData name="Nathan Tingen" userId="9297047a-a768-429d-9537-9438d887ff36" providerId="ADAL" clId="{38502637-B85C-433E-AC13-4DE4613C0B9D}" dt="2026-01-05T23:31:12.207" v="125"/>
            <ac:picMkLst>
              <pc:docMk/>
              <pc:sldMasterMk cId="443311994" sldId="2147483648"/>
              <pc:sldLayoutMk cId="2658688246" sldId="2147483738"/>
              <ac:picMk id="7" creationId="{7801F348-52D7-199D-229B-9355456F65F0}"/>
            </ac:picMkLst>
          </pc:picChg>
          <pc:picChg chg="add mod ord">
            <ac:chgData name="Nathan Tingen" userId="9297047a-a768-429d-9537-9438d887ff36" providerId="ADAL" clId="{38502637-B85C-433E-AC13-4DE4613C0B9D}" dt="2026-01-05T23:22:50.533" v="99" actId="167"/>
            <ac:picMkLst>
              <pc:docMk/>
              <pc:sldMasterMk cId="443311994" sldId="2147483648"/>
              <pc:sldLayoutMk cId="2658688246" sldId="2147483738"/>
              <ac:picMk id="9" creationId="{0036F1B4-1078-F5B1-5406-CA797DCDB91F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34.505" v="132"/>
          <pc:sldLayoutMkLst>
            <pc:docMk/>
            <pc:sldMasterMk cId="443311994" sldId="2147483648"/>
            <pc:sldLayoutMk cId="4198306348" sldId="2147483739"/>
          </pc:sldLayoutMkLst>
          <pc:picChg chg="add mod">
            <ac:chgData name="Nathan Tingen" userId="9297047a-a768-429d-9537-9438d887ff36" providerId="ADAL" clId="{38502637-B85C-433E-AC13-4DE4613C0B9D}" dt="2026-01-05T23:31:34.505" v="132"/>
            <ac:picMkLst>
              <pc:docMk/>
              <pc:sldMasterMk cId="443311994" sldId="2147483648"/>
              <pc:sldLayoutMk cId="4198306348" sldId="2147483739"/>
              <ac:picMk id="7" creationId="{C16511C3-892E-92CC-3AB8-5704A404336C}"/>
            </ac:picMkLst>
          </pc:picChg>
          <pc:picChg chg="add mod">
            <ac:chgData name="Nathan Tingen" userId="9297047a-a768-429d-9537-9438d887ff36" providerId="ADAL" clId="{38502637-B85C-433E-AC13-4DE4613C0B9D}" dt="2026-01-05T23:22:37.059" v="95" actId="552"/>
            <ac:picMkLst>
              <pc:docMk/>
              <pc:sldMasterMk cId="443311994" sldId="2147483648"/>
              <pc:sldLayoutMk cId="4198306348" sldId="2147483739"/>
              <ac:picMk id="9" creationId="{D6CD3E88-C833-E2A0-17E4-5D97F96E199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49.525" v="135"/>
          <pc:sldLayoutMkLst>
            <pc:docMk/>
            <pc:sldMasterMk cId="443311994" sldId="2147483648"/>
            <pc:sldLayoutMk cId="3513466207" sldId="2147483740"/>
          </pc:sldLayoutMkLst>
          <pc:picChg chg="add mod">
            <ac:chgData name="Nathan Tingen" userId="9297047a-a768-429d-9537-9438d887ff36" providerId="ADAL" clId="{38502637-B85C-433E-AC13-4DE4613C0B9D}" dt="2026-01-05T23:31:49.525" v="135"/>
            <ac:picMkLst>
              <pc:docMk/>
              <pc:sldMasterMk cId="443311994" sldId="2147483648"/>
              <pc:sldLayoutMk cId="3513466207" sldId="2147483740"/>
              <ac:picMk id="7" creationId="{AE643E25-1206-6465-C2D0-F6791749F2DA}"/>
            </ac:picMkLst>
          </pc:picChg>
          <pc:picChg chg="add mod">
            <ac:chgData name="Nathan Tingen" userId="9297047a-a768-429d-9537-9438d887ff36" providerId="ADAL" clId="{38502637-B85C-433E-AC13-4DE4613C0B9D}" dt="2026-01-05T23:22:26.642" v="92" actId="553"/>
            <ac:picMkLst>
              <pc:docMk/>
              <pc:sldMasterMk cId="443311994" sldId="2147483648"/>
              <pc:sldLayoutMk cId="3513466207" sldId="2147483740"/>
              <ac:picMk id="9" creationId="{0B59ACA9-AD73-96C7-A5EF-D6D4720E9B24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31.187" v="114"/>
          <pc:sldLayoutMkLst>
            <pc:docMk/>
            <pc:sldMasterMk cId="443311994" sldId="2147483648"/>
            <pc:sldLayoutMk cId="3878407590" sldId="2147483741"/>
          </pc:sldLayoutMkLst>
          <pc:picChg chg="add mod">
            <ac:chgData name="Nathan Tingen" userId="9297047a-a768-429d-9537-9438d887ff36" providerId="ADAL" clId="{38502637-B85C-433E-AC13-4DE4613C0B9D}" dt="2026-01-05T23:30:31.187" v="114"/>
            <ac:picMkLst>
              <pc:docMk/>
              <pc:sldMasterMk cId="443311994" sldId="2147483648"/>
              <pc:sldLayoutMk cId="3878407590" sldId="2147483741"/>
              <ac:picMk id="2" creationId="{7493CA6B-B29F-29A9-6FB6-471C8F051DA7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56.765" v="121"/>
          <pc:sldLayoutMkLst>
            <pc:docMk/>
            <pc:sldMasterMk cId="443311994" sldId="2147483648"/>
            <pc:sldLayoutMk cId="3795534943" sldId="2147483742"/>
          </pc:sldLayoutMkLst>
          <pc:picChg chg="add mod">
            <ac:chgData name="Nathan Tingen" userId="9297047a-a768-429d-9537-9438d887ff36" providerId="ADAL" clId="{38502637-B85C-433E-AC13-4DE4613C0B9D}" dt="2026-01-05T23:30:56.765" v="121"/>
            <ac:picMkLst>
              <pc:docMk/>
              <pc:sldMasterMk cId="443311994" sldId="2147483648"/>
              <pc:sldLayoutMk cId="3795534943" sldId="2147483742"/>
              <ac:picMk id="7" creationId="{EE73248C-F8BC-C9D3-0720-13A51736D4E3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14.025" v="126"/>
          <pc:sldLayoutMkLst>
            <pc:docMk/>
            <pc:sldMasterMk cId="443311994" sldId="2147483648"/>
            <pc:sldLayoutMk cId="2295151202" sldId="2147483744"/>
          </pc:sldLayoutMkLst>
          <pc:picChg chg="add mod">
            <ac:chgData name="Nathan Tingen" userId="9297047a-a768-429d-9537-9438d887ff36" providerId="ADAL" clId="{38502637-B85C-433E-AC13-4DE4613C0B9D}" dt="2026-01-05T23:31:14.025" v="126"/>
            <ac:picMkLst>
              <pc:docMk/>
              <pc:sldMasterMk cId="443311994" sldId="2147483648"/>
              <pc:sldLayoutMk cId="2295151202" sldId="2147483744"/>
              <ac:picMk id="7" creationId="{B366B84B-CCC2-ACEA-8A38-D1A2EDD91999}"/>
            </ac:picMkLst>
          </pc:picChg>
          <pc:picChg chg="add mod ord">
            <ac:chgData name="Nathan Tingen" userId="9297047a-a768-429d-9537-9438d887ff36" providerId="ADAL" clId="{38502637-B85C-433E-AC13-4DE4613C0B9D}" dt="2026-01-05T23:22:11.850" v="87" actId="167"/>
            <ac:picMkLst>
              <pc:docMk/>
              <pc:sldMasterMk cId="443311994" sldId="2147483648"/>
              <pc:sldLayoutMk cId="2295151202" sldId="2147483744"/>
              <ac:picMk id="9" creationId="{695C27CF-3BA7-7E93-67B1-FF76BA3BD78B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31.757" v="131"/>
          <pc:sldLayoutMkLst>
            <pc:docMk/>
            <pc:sldMasterMk cId="443311994" sldId="2147483648"/>
            <pc:sldLayoutMk cId="1298322607" sldId="2147483745"/>
          </pc:sldLayoutMkLst>
          <pc:picChg chg="add mod">
            <ac:chgData name="Nathan Tingen" userId="9297047a-a768-429d-9537-9438d887ff36" providerId="ADAL" clId="{38502637-B85C-433E-AC13-4DE4613C0B9D}" dt="2026-01-05T23:31:31.757" v="131"/>
            <ac:picMkLst>
              <pc:docMk/>
              <pc:sldMasterMk cId="443311994" sldId="2147483648"/>
              <pc:sldLayoutMk cId="1298322607" sldId="2147483745"/>
              <ac:picMk id="7" creationId="{542A96CD-F25A-2062-9156-E508E2E63E5D}"/>
            </ac:picMkLst>
          </pc:picChg>
          <pc:picChg chg="add mod">
            <ac:chgData name="Nathan Tingen" userId="9297047a-a768-429d-9537-9438d887ff36" providerId="ADAL" clId="{38502637-B85C-433E-AC13-4DE4613C0B9D}" dt="2026-01-05T23:21:57.589" v="83" actId="552"/>
            <ac:picMkLst>
              <pc:docMk/>
              <pc:sldMasterMk cId="443311994" sldId="2147483648"/>
              <pc:sldLayoutMk cId="1298322607" sldId="2147483745"/>
              <ac:picMk id="8" creationId="{09053143-D9F4-6C72-8EED-FAC5A70F3D9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51.441" v="136"/>
          <pc:sldLayoutMkLst>
            <pc:docMk/>
            <pc:sldMasterMk cId="443311994" sldId="2147483648"/>
            <pc:sldLayoutMk cId="1335980323" sldId="2147483746"/>
          </pc:sldLayoutMkLst>
          <pc:picChg chg="add mod">
            <ac:chgData name="Nathan Tingen" userId="9297047a-a768-429d-9537-9438d887ff36" providerId="ADAL" clId="{38502637-B85C-433E-AC13-4DE4613C0B9D}" dt="2026-01-05T23:31:51.441" v="136"/>
            <ac:picMkLst>
              <pc:docMk/>
              <pc:sldMasterMk cId="443311994" sldId="2147483648"/>
              <pc:sldLayoutMk cId="1335980323" sldId="2147483746"/>
              <ac:picMk id="7" creationId="{2D031F70-024E-2341-4645-1DDC35074B17}"/>
            </ac:picMkLst>
          </pc:picChg>
          <pc:picChg chg="add mod">
            <ac:chgData name="Nathan Tingen" userId="9297047a-a768-429d-9537-9438d887ff36" providerId="ADAL" clId="{38502637-B85C-433E-AC13-4DE4613C0B9D}" dt="2026-01-05T23:21:47.998" v="80" actId="553"/>
            <ac:picMkLst>
              <pc:docMk/>
              <pc:sldMasterMk cId="443311994" sldId="2147483648"/>
              <pc:sldLayoutMk cId="1335980323" sldId="2147483746"/>
              <ac:picMk id="8" creationId="{B7C5A7C4-931B-107C-C3B5-B102192CD7FD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32.834" v="115"/>
          <pc:sldLayoutMkLst>
            <pc:docMk/>
            <pc:sldMasterMk cId="443311994" sldId="2147483648"/>
            <pc:sldLayoutMk cId="284386338" sldId="2147483747"/>
          </pc:sldLayoutMkLst>
          <pc:picChg chg="add mod">
            <ac:chgData name="Nathan Tingen" userId="9297047a-a768-429d-9537-9438d887ff36" providerId="ADAL" clId="{38502637-B85C-433E-AC13-4DE4613C0B9D}" dt="2026-01-05T23:30:32.834" v="115"/>
            <ac:picMkLst>
              <pc:docMk/>
              <pc:sldMasterMk cId="443311994" sldId="2147483648"/>
              <pc:sldLayoutMk cId="284386338" sldId="2147483747"/>
              <ac:picMk id="2" creationId="{E30DBFE0-C06D-0321-9C7B-10A22035B4B4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54.739" v="120"/>
          <pc:sldLayoutMkLst>
            <pc:docMk/>
            <pc:sldMasterMk cId="443311994" sldId="2147483648"/>
            <pc:sldLayoutMk cId="1962141399" sldId="2147483748"/>
          </pc:sldLayoutMkLst>
          <pc:picChg chg="add mod">
            <ac:chgData name="Nathan Tingen" userId="9297047a-a768-429d-9537-9438d887ff36" providerId="ADAL" clId="{38502637-B85C-433E-AC13-4DE4613C0B9D}" dt="2026-01-05T23:30:54.739" v="120"/>
            <ac:picMkLst>
              <pc:docMk/>
              <pc:sldMasterMk cId="443311994" sldId="2147483648"/>
              <pc:sldLayoutMk cId="1962141399" sldId="2147483748"/>
              <ac:picMk id="7" creationId="{A5E20A62-AF7D-5D0D-13A0-30CE3F6F1597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16.395" v="127"/>
          <pc:sldLayoutMkLst>
            <pc:docMk/>
            <pc:sldMasterMk cId="443311994" sldId="2147483648"/>
            <pc:sldLayoutMk cId="3043854303" sldId="2147483750"/>
          </pc:sldLayoutMkLst>
          <pc:picChg chg="add mod">
            <ac:chgData name="Nathan Tingen" userId="9297047a-a768-429d-9537-9438d887ff36" providerId="ADAL" clId="{38502637-B85C-433E-AC13-4DE4613C0B9D}" dt="2026-01-05T23:31:16.395" v="127"/>
            <ac:picMkLst>
              <pc:docMk/>
              <pc:sldMasterMk cId="443311994" sldId="2147483648"/>
              <pc:sldLayoutMk cId="3043854303" sldId="2147483750"/>
              <ac:picMk id="7" creationId="{CEA9CB64-455C-BEE4-6532-C085916FB691}"/>
            </ac:picMkLst>
          </pc:picChg>
          <pc:picChg chg="add mod ord">
            <ac:chgData name="Nathan Tingen" userId="9297047a-a768-429d-9537-9438d887ff36" providerId="ADAL" clId="{38502637-B85C-433E-AC13-4DE4613C0B9D}" dt="2026-01-05T23:21:35.640" v="75" actId="167"/>
            <ac:picMkLst>
              <pc:docMk/>
              <pc:sldMasterMk cId="443311994" sldId="2147483648"/>
              <pc:sldLayoutMk cId="3043854303" sldId="2147483750"/>
              <ac:picMk id="8" creationId="{8278F199-D1BC-4B83-2303-BADF274E78BC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29.555" v="130"/>
          <pc:sldLayoutMkLst>
            <pc:docMk/>
            <pc:sldMasterMk cId="443311994" sldId="2147483648"/>
            <pc:sldLayoutMk cId="901868633" sldId="2147483751"/>
          </pc:sldLayoutMkLst>
          <pc:picChg chg="add mod">
            <ac:chgData name="Nathan Tingen" userId="9297047a-a768-429d-9537-9438d887ff36" providerId="ADAL" clId="{38502637-B85C-433E-AC13-4DE4613C0B9D}" dt="2026-01-05T23:31:29.555" v="130"/>
            <ac:picMkLst>
              <pc:docMk/>
              <pc:sldMasterMk cId="443311994" sldId="2147483648"/>
              <pc:sldLayoutMk cId="901868633" sldId="2147483751"/>
              <ac:picMk id="7" creationId="{927EC97E-EBB5-E002-9AEE-3F039AB30731}"/>
            </ac:picMkLst>
          </pc:picChg>
          <pc:picChg chg="add mod">
            <ac:chgData name="Nathan Tingen" userId="9297047a-a768-429d-9537-9438d887ff36" providerId="ADAL" clId="{38502637-B85C-433E-AC13-4DE4613C0B9D}" dt="2026-01-05T23:21:23.158" v="71" actId="552"/>
            <ac:picMkLst>
              <pc:docMk/>
              <pc:sldMasterMk cId="443311994" sldId="2147483648"/>
              <pc:sldLayoutMk cId="901868633" sldId="2147483751"/>
              <ac:picMk id="9" creationId="{B2675DDF-1C05-8015-D330-E68A26EE92C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53.276" v="137"/>
          <pc:sldLayoutMkLst>
            <pc:docMk/>
            <pc:sldMasterMk cId="443311994" sldId="2147483648"/>
            <pc:sldLayoutMk cId="2991125437" sldId="2147483752"/>
          </pc:sldLayoutMkLst>
          <pc:picChg chg="add mod">
            <ac:chgData name="Nathan Tingen" userId="9297047a-a768-429d-9537-9438d887ff36" providerId="ADAL" clId="{38502637-B85C-433E-AC13-4DE4613C0B9D}" dt="2026-01-05T23:31:53.276" v="137"/>
            <ac:picMkLst>
              <pc:docMk/>
              <pc:sldMasterMk cId="443311994" sldId="2147483648"/>
              <pc:sldLayoutMk cId="2991125437" sldId="2147483752"/>
              <ac:picMk id="7" creationId="{57F551B9-846A-3564-8338-48402F3F5F70}"/>
            </ac:picMkLst>
          </pc:picChg>
          <pc:picChg chg="add mod">
            <ac:chgData name="Nathan Tingen" userId="9297047a-a768-429d-9537-9438d887ff36" providerId="ADAL" clId="{38502637-B85C-433E-AC13-4DE4613C0B9D}" dt="2026-01-05T23:21:12.738" v="68" actId="553"/>
            <ac:picMkLst>
              <pc:docMk/>
              <pc:sldMasterMk cId="443311994" sldId="2147483648"/>
              <pc:sldLayoutMk cId="2991125437" sldId="2147483752"/>
              <ac:picMk id="9" creationId="{B9C28C62-AA1D-3E16-4B60-3D9D228FB225}"/>
            </ac:picMkLst>
          </pc:picChg>
        </pc:sldLayoutChg>
        <pc:sldLayoutChg chg="addSp delSp modSp mod setBg">
          <pc:chgData name="Nathan Tingen" userId="9297047a-a768-429d-9537-9438d887ff36" providerId="ADAL" clId="{38502637-B85C-433E-AC13-4DE4613C0B9D}" dt="2026-01-05T23:30:48.360" v="118"/>
          <pc:sldLayoutMkLst>
            <pc:docMk/>
            <pc:sldMasterMk cId="443311994" sldId="2147483648"/>
            <pc:sldLayoutMk cId="3097825749" sldId="2147483753"/>
          </pc:sldLayoutMkLst>
          <pc:picChg chg="add mod">
            <ac:chgData name="Nathan Tingen" userId="9297047a-a768-429d-9537-9438d887ff36" providerId="ADAL" clId="{38502637-B85C-433E-AC13-4DE4613C0B9D}" dt="2026-01-05T23:30:37.027" v="117"/>
            <ac:picMkLst>
              <pc:docMk/>
              <pc:sldMasterMk cId="443311994" sldId="2147483648"/>
              <pc:sldLayoutMk cId="3097825749" sldId="2147483753"/>
              <ac:picMk id="2" creationId="{2439714A-1921-0CB5-1982-365B52E8308A}"/>
            </ac:picMkLst>
          </pc:picChg>
        </pc:sldLayoutChg>
        <pc:sldLayoutChg chg="addSp modSp setBg">
          <pc:chgData name="Nathan Tingen" userId="9297047a-a768-429d-9537-9438d887ff36" providerId="ADAL" clId="{38502637-B85C-433E-AC13-4DE4613C0B9D}" dt="2026-01-05T23:30:51.847" v="119"/>
          <pc:sldLayoutMkLst>
            <pc:docMk/>
            <pc:sldMasterMk cId="443311994" sldId="2147483648"/>
            <pc:sldLayoutMk cId="1292511143" sldId="2147483754"/>
          </pc:sldLayoutMkLst>
          <pc:picChg chg="add mod">
            <ac:chgData name="Nathan Tingen" userId="9297047a-a768-429d-9537-9438d887ff36" providerId="ADAL" clId="{38502637-B85C-433E-AC13-4DE4613C0B9D}" dt="2026-01-05T23:30:51.847" v="119"/>
            <ac:picMkLst>
              <pc:docMk/>
              <pc:sldMasterMk cId="443311994" sldId="2147483648"/>
              <pc:sldLayoutMk cId="1292511143" sldId="2147483754"/>
              <ac:picMk id="7" creationId="{AE4C7512-3887-54E7-A79A-F0D56D014027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18.389" v="128"/>
          <pc:sldLayoutMkLst>
            <pc:docMk/>
            <pc:sldMasterMk cId="443311994" sldId="2147483648"/>
            <pc:sldLayoutMk cId="218834144" sldId="2147483756"/>
          </pc:sldLayoutMkLst>
          <pc:picChg chg="add mod">
            <ac:chgData name="Nathan Tingen" userId="9297047a-a768-429d-9537-9438d887ff36" providerId="ADAL" clId="{38502637-B85C-433E-AC13-4DE4613C0B9D}" dt="2026-01-05T23:31:18.389" v="128"/>
            <ac:picMkLst>
              <pc:docMk/>
              <pc:sldMasterMk cId="443311994" sldId="2147483648"/>
              <pc:sldLayoutMk cId="218834144" sldId="2147483756"/>
              <ac:picMk id="7" creationId="{6608962E-E236-E931-68A3-DBCECFAE955A}"/>
            </ac:picMkLst>
          </pc:picChg>
          <pc:picChg chg="add mod ord">
            <ac:chgData name="Nathan Tingen" userId="9297047a-a768-429d-9537-9438d887ff36" providerId="ADAL" clId="{38502637-B85C-433E-AC13-4DE4613C0B9D}" dt="2026-01-05T23:20:55.513" v="63" actId="167"/>
            <ac:picMkLst>
              <pc:docMk/>
              <pc:sldMasterMk cId="443311994" sldId="2147483648"/>
              <pc:sldLayoutMk cId="218834144" sldId="2147483756"/>
              <ac:picMk id="9" creationId="{A81950B3-1257-F548-F3A0-70FD02FDDA8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27.533" v="129"/>
          <pc:sldLayoutMkLst>
            <pc:docMk/>
            <pc:sldMasterMk cId="443311994" sldId="2147483648"/>
            <pc:sldLayoutMk cId="3748191701" sldId="2147483757"/>
          </pc:sldLayoutMkLst>
          <pc:picChg chg="add mod">
            <ac:chgData name="Nathan Tingen" userId="9297047a-a768-429d-9537-9438d887ff36" providerId="ADAL" clId="{38502637-B85C-433E-AC13-4DE4613C0B9D}" dt="2026-01-05T23:31:27.533" v="129"/>
            <ac:picMkLst>
              <pc:docMk/>
              <pc:sldMasterMk cId="443311994" sldId="2147483648"/>
              <pc:sldLayoutMk cId="3748191701" sldId="2147483757"/>
              <ac:picMk id="7" creationId="{F676ADCB-5994-741D-FFDA-5EADE378D55F}"/>
            </ac:picMkLst>
          </pc:picChg>
          <pc:picChg chg="add mod">
            <ac:chgData name="Nathan Tingen" userId="9297047a-a768-429d-9537-9438d887ff36" providerId="ADAL" clId="{38502637-B85C-433E-AC13-4DE4613C0B9D}" dt="2026-01-05T23:20:40.796" v="59" actId="552"/>
            <ac:picMkLst>
              <pc:docMk/>
              <pc:sldMasterMk cId="443311994" sldId="2147483648"/>
              <pc:sldLayoutMk cId="3748191701" sldId="2147483757"/>
              <ac:picMk id="8" creationId="{72311696-56CD-1D06-E643-A0D44907A8F9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1:55.107" v="138"/>
          <pc:sldLayoutMkLst>
            <pc:docMk/>
            <pc:sldMasterMk cId="443311994" sldId="2147483648"/>
            <pc:sldLayoutMk cId="4190287858" sldId="2147483758"/>
          </pc:sldLayoutMkLst>
          <pc:picChg chg="add mod">
            <ac:chgData name="Nathan Tingen" userId="9297047a-a768-429d-9537-9438d887ff36" providerId="ADAL" clId="{38502637-B85C-433E-AC13-4DE4613C0B9D}" dt="2026-01-05T23:31:55.107" v="138"/>
            <ac:picMkLst>
              <pc:docMk/>
              <pc:sldMasterMk cId="443311994" sldId="2147483648"/>
              <pc:sldLayoutMk cId="4190287858" sldId="2147483758"/>
              <ac:picMk id="7" creationId="{50BF62E2-7945-7DEA-04BD-CB77F8F78F7E}"/>
            </ac:picMkLst>
          </pc:picChg>
          <pc:picChg chg="add mod">
            <ac:chgData name="Nathan Tingen" userId="9297047a-a768-429d-9537-9438d887ff36" providerId="ADAL" clId="{38502637-B85C-433E-AC13-4DE4613C0B9D}" dt="2026-01-05T23:20:29.063" v="56" actId="553"/>
            <ac:picMkLst>
              <pc:docMk/>
              <pc:sldMasterMk cId="443311994" sldId="2147483648"/>
              <pc:sldLayoutMk cId="4190287858" sldId="2147483758"/>
              <ac:picMk id="8" creationId="{C9DE43DC-3D12-FF9E-26C3-6BAD57DEA03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18.708" v="148"/>
          <pc:sldLayoutMkLst>
            <pc:docMk/>
            <pc:sldMasterMk cId="443311994" sldId="2147483648"/>
            <pc:sldLayoutMk cId="3019410017" sldId="2147483761"/>
          </pc:sldLayoutMkLst>
          <pc:picChg chg="add mod">
            <ac:chgData name="Nathan Tingen" userId="9297047a-a768-429d-9537-9438d887ff36" providerId="ADAL" clId="{38502637-B85C-433E-AC13-4DE4613C0B9D}" dt="2026-01-05T23:32:18.708" v="148"/>
            <ac:picMkLst>
              <pc:docMk/>
              <pc:sldMasterMk cId="443311994" sldId="2147483648"/>
              <pc:sldLayoutMk cId="3019410017" sldId="2147483761"/>
              <ac:picMk id="7" creationId="{E2C4C3F7-D884-AB2F-193E-E5B4D299C948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22.636" v="150"/>
          <pc:sldLayoutMkLst>
            <pc:docMk/>
            <pc:sldMasterMk cId="443311994" sldId="2147483648"/>
            <pc:sldLayoutMk cId="3897151767" sldId="2147483762"/>
          </pc:sldLayoutMkLst>
          <pc:picChg chg="add mod">
            <ac:chgData name="Nathan Tingen" userId="9297047a-a768-429d-9537-9438d887ff36" providerId="ADAL" clId="{38502637-B85C-433E-AC13-4DE4613C0B9D}" dt="2026-01-05T23:32:22.636" v="150"/>
            <ac:picMkLst>
              <pc:docMk/>
              <pc:sldMasterMk cId="443311994" sldId="2147483648"/>
              <pc:sldLayoutMk cId="3897151767" sldId="2147483762"/>
              <ac:picMk id="7" creationId="{1E2AC530-6FFF-3443-5B15-9167B3861F40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26.215" v="152"/>
          <pc:sldLayoutMkLst>
            <pc:docMk/>
            <pc:sldMasterMk cId="443311994" sldId="2147483648"/>
            <pc:sldLayoutMk cId="179947320" sldId="2147483781"/>
          </pc:sldLayoutMkLst>
          <pc:picChg chg="add mod">
            <ac:chgData name="Nathan Tingen" userId="9297047a-a768-429d-9537-9438d887ff36" providerId="ADAL" clId="{38502637-B85C-433E-AC13-4DE4613C0B9D}" dt="2026-01-05T23:32:26.215" v="152"/>
            <ac:picMkLst>
              <pc:docMk/>
              <pc:sldMasterMk cId="443311994" sldId="2147483648"/>
              <pc:sldLayoutMk cId="179947320" sldId="2147483781"/>
              <ac:picMk id="7" creationId="{9F79EE32-4B90-83AF-2EA3-816C230A3956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30.236" v="154"/>
          <pc:sldLayoutMkLst>
            <pc:docMk/>
            <pc:sldMasterMk cId="443311994" sldId="2147483648"/>
            <pc:sldLayoutMk cId="283184990" sldId="2147483782"/>
          </pc:sldLayoutMkLst>
          <pc:picChg chg="add mod">
            <ac:chgData name="Nathan Tingen" userId="9297047a-a768-429d-9537-9438d887ff36" providerId="ADAL" clId="{38502637-B85C-433E-AC13-4DE4613C0B9D}" dt="2026-01-05T23:32:30.236" v="154"/>
            <ac:picMkLst>
              <pc:docMk/>
              <pc:sldMasterMk cId="443311994" sldId="2147483648"/>
              <pc:sldLayoutMk cId="283184990" sldId="2147483782"/>
              <ac:picMk id="7" creationId="{39EBC4BE-0ECB-C34D-A752-2E8749977F3F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09.478" v="144"/>
          <pc:sldLayoutMkLst>
            <pc:docMk/>
            <pc:sldMasterMk cId="443311994" sldId="2147483648"/>
            <pc:sldLayoutMk cId="4115014388" sldId="2147483787"/>
          </pc:sldLayoutMkLst>
          <pc:picChg chg="add mod">
            <ac:chgData name="Nathan Tingen" userId="9297047a-a768-429d-9537-9438d887ff36" providerId="ADAL" clId="{38502637-B85C-433E-AC13-4DE4613C0B9D}" dt="2026-01-05T23:32:09.478" v="144"/>
            <ac:picMkLst>
              <pc:docMk/>
              <pc:sldMasterMk cId="443311994" sldId="2147483648"/>
              <pc:sldLayoutMk cId="4115014388" sldId="2147483787"/>
              <ac:picMk id="7" creationId="{77E0D921-9DD3-5D38-0695-180E4D3EE649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14.426" v="146"/>
          <pc:sldLayoutMkLst>
            <pc:docMk/>
            <pc:sldMasterMk cId="443311994" sldId="2147483648"/>
            <pc:sldLayoutMk cId="2270843919" sldId="2147483788"/>
          </pc:sldLayoutMkLst>
          <pc:picChg chg="add mod">
            <ac:chgData name="Nathan Tingen" userId="9297047a-a768-429d-9537-9438d887ff36" providerId="ADAL" clId="{38502637-B85C-433E-AC13-4DE4613C0B9D}" dt="2026-01-05T23:32:14.426" v="146"/>
            <ac:picMkLst>
              <pc:docMk/>
              <pc:sldMasterMk cId="443311994" sldId="2147483648"/>
              <pc:sldLayoutMk cId="2270843919" sldId="2147483788"/>
              <ac:picMk id="7" creationId="{03A15F32-35C9-0715-F091-E863F639559B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00.775" v="140"/>
          <pc:sldLayoutMkLst>
            <pc:docMk/>
            <pc:sldMasterMk cId="443311994" sldId="2147483648"/>
            <pc:sldLayoutMk cId="1026078996" sldId="2147483789"/>
          </pc:sldLayoutMkLst>
          <pc:picChg chg="add mod">
            <ac:chgData name="Nathan Tingen" userId="9297047a-a768-429d-9537-9438d887ff36" providerId="ADAL" clId="{38502637-B85C-433E-AC13-4DE4613C0B9D}" dt="2026-01-05T23:32:00.775" v="140"/>
            <ac:picMkLst>
              <pc:docMk/>
              <pc:sldMasterMk cId="443311994" sldId="2147483648"/>
              <pc:sldLayoutMk cId="1026078996" sldId="2147483789"/>
              <ac:picMk id="7" creationId="{22B7BBA1-8F30-BFF9-5E9C-26B3A7A7CF3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05.488" v="142"/>
          <pc:sldLayoutMkLst>
            <pc:docMk/>
            <pc:sldMasterMk cId="443311994" sldId="2147483648"/>
            <pc:sldLayoutMk cId="3558542179" sldId="2147483790"/>
          </pc:sldLayoutMkLst>
          <pc:picChg chg="add mod">
            <ac:chgData name="Nathan Tingen" userId="9297047a-a768-429d-9537-9438d887ff36" providerId="ADAL" clId="{38502637-B85C-433E-AC13-4DE4613C0B9D}" dt="2026-01-05T23:32:05.488" v="142"/>
            <ac:picMkLst>
              <pc:docMk/>
              <pc:sldMasterMk cId="443311994" sldId="2147483648"/>
              <pc:sldLayoutMk cId="3558542179" sldId="2147483790"/>
              <ac:picMk id="7" creationId="{28F203D2-4493-9A2A-85A2-B0633091F28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34.056" v="156"/>
          <pc:sldLayoutMkLst>
            <pc:docMk/>
            <pc:sldMasterMk cId="443311994" sldId="2147483648"/>
            <pc:sldLayoutMk cId="3944810026" sldId="2147483791"/>
          </pc:sldLayoutMkLst>
          <pc:picChg chg="add mod">
            <ac:chgData name="Nathan Tingen" userId="9297047a-a768-429d-9537-9438d887ff36" providerId="ADAL" clId="{38502637-B85C-433E-AC13-4DE4613C0B9D}" dt="2026-01-05T23:32:34.056" v="156"/>
            <ac:picMkLst>
              <pc:docMk/>
              <pc:sldMasterMk cId="443311994" sldId="2147483648"/>
              <pc:sldLayoutMk cId="3944810026" sldId="2147483791"/>
              <ac:picMk id="7" creationId="{DFA3736A-7F2E-08A2-1C93-5C4FE6A1BB9C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32:37.715" v="158"/>
          <pc:sldLayoutMkLst>
            <pc:docMk/>
            <pc:sldMasterMk cId="443311994" sldId="2147483648"/>
            <pc:sldLayoutMk cId="2107322402" sldId="2147483792"/>
          </pc:sldLayoutMkLst>
          <pc:picChg chg="add mod">
            <ac:chgData name="Nathan Tingen" userId="9297047a-a768-429d-9537-9438d887ff36" providerId="ADAL" clId="{38502637-B85C-433E-AC13-4DE4613C0B9D}" dt="2026-01-05T23:32:37.715" v="158"/>
            <ac:picMkLst>
              <pc:docMk/>
              <pc:sldMasterMk cId="443311994" sldId="2147483648"/>
              <pc:sldLayoutMk cId="2107322402" sldId="2147483792"/>
              <ac:picMk id="7" creationId="{A617D246-5EAE-1EF2-B4BD-DBC47E6F7033}"/>
            </ac:picMkLst>
          </pc:picChg>
        </pc:sldLayoutChg>
        <pc:sldLayoutChg chg="add mod modTransition setBg">
          <pc:chgData name="Nathan Tingen" userId="9297047a-a768-429d-9537-9438d887ff36" providerId="ADAL" clId="{38502637-B85C-433E-AC13-4DE4613C0B9D}" dt="2026-01-08T18:32:08.724" v="162"/>
          <pc:sldLayoutMkLst>
            <pc:docMk/>
            <pc:sldMasterMk cId="443311994" sldId="2147483648"/>
            <pc:sldLayoutMk cId="4131355266" sldId="2147483793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14.018" v="164"/>
          <pc:sldLayoutMkLst>
            <pc:docMk/>
            <pc:sldMasterMk cId="443311994" sldId="2147483648"/>
            <pc:sldLayoutMk cId="4289934079" sldId="2147483794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22.925" v="166"/>
          <pc:sldLayoutMkLst>
            <pc:docMk/>
            <pc:sldMasterMk cId="443311994" sldId="2147483648"/>
            <pc:sldLayoutMk cId="1297455859" sldId="2147483795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22.925" v="166"/>
          <pc:sldLayoutMkLst>
            <pc:docMk/>
            <pc:sldMasterMk cId="443311994" sldId="2147483648"/>
            <pc:sldLayoutMk cId="1497058702" sldId="2147483796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30.480" v="168"/>
          <pc:sldLayoutMkLst>
            <pc:docMk/>
            <pc:sldMasterMk cId="443311994" sldId="2147483648"/>
            <pc:sldLayoutMk cId="1413873112" sldId="2147483797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30.480" v="168"/>
          <pc:sldLayoutMkLst>
            <pc:docMk/>
            <pc:sldMasterMk cId="443311994" sldId="2147483648"/>
            <pc:sldLayoutMk cId="247441568" sldId="2147483798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36.477" v="170"/>
          <pc:sldLayoutMkLst>
            <pc:docMk/>
            <pc:sldMasterMk cId="443311994" sldId="2147483648"/>
            <pc:sldLayoutMk cId="1980825842" sldId="2147483799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36.477" v="170"/>
          <pc:sldLayoutMkLst>
            <pc:docMk/>
            <pc:sldMasterMk cId="443311994" sldId="2147483648"/>
            <pc:sldLayoutMk cId="558753966" sldId="2147483800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09.234" v="180"/>
          <pc:sldLayoutMkLst>
            <pc:docMk/>
            <pc:sldMasterMk cId="443311994" sldId="2147483648"/>
            <pc:sldLayoutMk cId="3334258994" sldId="2147483801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09.234" v="180"/>
          <pc:sldLayoutMkLst>
            <pc:docMk/>
            <pc:sldMasterMk cId="443311994" sldId="2147483648"/>
            <pc:sldLayoutMk cId="2841944608" sldId="2147483802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32:43.059" v="172"/>
          <pc:sldLayoutMkLst>
            <pc:docMk/>
            <pc:sldMasterMk cId="443311994" sldId="2147483648"/>
            <pc:sldLayoutMk cId="548772531" sldId="2147483803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43.059" v="172"/>
          <pc:sldLayoutMkLst>
            <pc:docMk/>
            <pc:sldMasterMk cId="443311994" sldId="2147483648"/>
            <pc:sldLayoutMk cId="2518602953" sldId="2147483804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48.804" v="174"/>
          <pc:sldLayoutMkLst>
            <pc:docMk/>
            <pc:sldMasterMk cId="443311994" sldId="2147483648"/>
            <pc:sldLayoutMk cId="2766041831" sldId="2147483805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48.804" v="174"/>
          <pc:sldLayoutMkLst>
            <pc:docMk/>
            <pc:sldMasterMk cId="443311994" sldId="2147483648"/>
            <pc:sldLayoutMk cId="2444482817" sldId="2147483806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56.823" v="176"/>
          <pc:sldLayoutMkLst>
            <pc:docMk/>
            <pc:sldMasterMk cId="443311994" sldId="2147483648"/>
            <pc:sldLayoutMk cId="2183149211" sldId="2147483807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2:56.823" v="176"/>
          <pc:sldLayoutMkLst>
            <pc:docMk/>
            <pc:sldMasterMk cId="443311994" sldId="2147483648"/>
            <pc:sldLayoutMk cId="1732122424" sldId="2147483808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03.372" v="178"/>
          <pc:sldLayoutMkLst>
            <pc:docMk/>
            <pc:sldMasterMk cId="443311994" sldId="2147483648"/>
            <pc:sldLayoutMk cId="835573203" sldId="2147483809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03.372" v="178"/>
          <pc:sldLayoutMkLst>
            <pc:docMk/>
            <pc:sldMasterMk cId="443311994" sldId="2147483648"/>
            <pc:sldLayoutMk cId="2333786425" sldId="21474838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487E3-2812-4858-BA76-31A5D578F86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C5885-8ED6-41F0-95D7-8DC09455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B6E090-CBF7-CAFA-AA3F-DFC598BF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94111" y="2852967"/>
            <a:ext cx="5183647" cy="10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2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lur blurry image of a person's head&#10;&#10;AI-generated content may be incorrect.">
            <a:extLst>
              <a:ext uri="{FF2B5EF4-FFF2-40B4-BE49-F238E27FC236}">
                <a16:creationId xmlns:a16="http://schemas.microsoft.com/office/drawing/2014/main" id="{0B59ACA9-AD73-96C7-A5EF-D6D4720E9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608" y="0"/>
            <a:ext cx="85039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43E25-1206-6465-C2D0-F6791749F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3CA6B-B29F-29A9-6FB6-471C8F051D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94111" y="2852967"/>
            <a:ext cx="5183647" cy="10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0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3248C-F8BC-C9D3-0720-13A51736D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509423"/>
            <a:ext cx="2809122" cy="5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34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5C27CF-3BA7-7E93-67B1-FF76BA3B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6B84B-CCC2-ACEA-8A38-D1A2EDD91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475" y="247642"/>
            <a:ext cx="1770139" cy="3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1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53143-D9F4-6C72-8EED-FAC5A70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96CD-F25A-2062-9156-E508E2E63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-305245" y="3297769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22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leaf on a plant&#10;&#10;AI-generated content may be incorrect.">
            <a:extLst>
              <a:ext uri="{FF2B5EF4-FFF2-40B4-BE49-F238E27FC236}">
                <a16:creationId xmlns:a16="http://schemas.microsoft.com/office/drawing/2014/main" id="{B7C5A7C4-931B-107C-C3B5-B102192CD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31F70-024E-2341-4645-1DDC35074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0DBFE0-C06D-0321-9C7B-10A22035B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94111" y="2852967"/>
            <a:ext cx="5183647" cy="10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20A62-AF7D-5D0D-13A0-30CE3F6F1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509423"/>
            <a:ext cx="2809122" cy="5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78F199-D1BC-4B83-2303-BADF274E7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9CB64-455C-BEE4-6532-C085916FB6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475" y="247642"/>
            <a:ext cx="1770139" cy="3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5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75DDF-1C05-8015-D330-E68A26EE9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EC97E-EBB5-E002-9AEE-3F039AB30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-305245" y="3297769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020E1-668A-E0FA-0693-84C734FE77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509423"/>
            <a:ext cx="2809122" cy="5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4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rown surface with a black spot&#10;&#10;AI-generated content may be incorrect.">
            <a:extLst>
              <a:ext uri="{FF2B5EF4-FFF2-40B4-BE49-F238E27FC236}">
                <a16:creationId xmlns:a16="http://schemas.microsoft.com/office/drawing/2014/main" id="{B9C28C62-AA1D-3E16-4B60-3D9D228FB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551B9-846A-3564-8338-48402F3F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25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39714A-1921-0CB5-1982-365B52E83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94111" y="2852967"/>
            <a:ext cx="5183647" cy="10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5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C7512-3887-54E7-A79A-F0D56D014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509423"/>
            <a:ext cx="2809122" cy="5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1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1950B3-1257-F548-F3A0-70FD02FDD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8962E-E236-E931-68A3-DBCECFAE95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475" y="247642"/>
            <a:ext cx="1770139" cy="3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311696-56CD-1D06-E643-A0D44907A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6ADCB-5994-741D-FFDA-5EADE378D5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-305245" y="3297769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91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purple surface&#10;&#10;AI-generated content may be incorrect.">
            <a:extLst>
              <a:ext uri="{FF2B5EF4-FFF2-40B4-BE49-F238E27FC236}">
                <a16:creationId xmlns:a16="http://schemas.microsoft.com/office/drawing/2014/main" id="{C9DE43DC-3D12-FF9E-26C3-6BAD57DEA0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F62E2-7945-7DEA-04BD-CB77F8F78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7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7BBA1-8F30-BFF9-5E9C-26B3A7A7CF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7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203D2-4493-9A2A-85A2-B0633091F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0D921-9DD3-5D38-0695-180E4D3EE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14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15F32-35C9-0715-F091-E863F6395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436532-21C6-494C-586B-C6F4BBFBC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F6F7E-E12C-7EAA-DA81-58539F618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475" y="247642"/>
            <a:ext cx="1770139" cy="3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25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4C3F7-D884-AB2F-193E-E5B4D299C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AC530-6FFF-3443-5B15-9167B3861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1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9EE32-4B90-83AF-2EA3-816C230A39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7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BC4BE-0ECB-C34D-A752-2E8749977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3736A-7F2E-08A2-1C93-5C4FE6A1BB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10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7D246-5EAE-1EF2-B4BD-DBC47E6F7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2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7BBA1-8F30-BFF9-5E9C-26B3A7A7CF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55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203D2-4493-9A2A-85A2-B0633091F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34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0D921-9DD3-5D38-0695-180E4D3EE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5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15F32-35C9-0715-F091-E863F6395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5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95E6B-B77D-BFB5-A1F7-12C700E30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04DD8-C3DE-742E-69FA-9C2333F36E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-305245" y="3297769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4C3F7-D884-AB2F-193E-E5B4D299C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73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AC530-6FFF-3443-5B15-9167B3861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1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9EE32-4B90-83AF-2EA3-816C230A39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25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BC4BE-0ECB-C34D-A752-2E8749977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53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7BBA1-8F30-BFF9-5E9C-26B3A7A7CF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72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203D2-4493-9A2A-85A2-B0633091F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2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0D921-9DD3-5D38-0695-180E4D3EE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1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15F32-35C9-0715-F091-E863F6395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82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4C3F7-D884-AB2F-193E-E5B4D299C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9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AC530-6FFF-3443-5B15-9167B3861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and blue light&#10;&#10;AI-generated content may be incorrect.">
            <a:extLst>
              <a:ext uri="{FF2B5EF4-FFF2-40B4-BE49-F238E27FC236}">
                <a16:creationId xmlns:a16="http://schemas.microsoft.com/office/drawing/2014/main" id="{F108A140-4ADA-5B6A-A11B-1FC13A778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49F1E-7F81-8299-E77F-A09417F5D9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9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9EE32-4B90-83AF-2EA3-816C230A39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3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BC4BE-0ECB-C34D-A752-2E8749977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6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3736A-7F2E-08A2-1C93-5C4FE6A1BB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8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7D246-5EAE-1EF2-B4BD-DBC47E6F7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1060572" y="3293652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4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02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25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BFAC-B621-6EC4-950B-247631E6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C93D-5F79-C6AF-AF14-28A5D72AB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B5B2D-72C2-6D40-78EB-ADEA87B49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93CDF-8728-9BAB-68E2-228C5114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B3DD7-4127-ADA3-6EC7-13E5A441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70F1E-475F-8066-8A7E-7563A6A8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05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8F9-0970-3CD9-3C9C-0CF1CB05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FA30E-FC90-4CB1-2F9B-A2812C2C8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270D9-7960-2B1F-A831-14C2BE55D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B3BC-1320-6EAE-866F-1A823CDA9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7A7B2-7CB9-86A6-1A64-5A8A52B46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9A768-E31A-2074-8388-C67CD381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CC186-869D-F314-6AB8-833F79D2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A072A-F780-C4BF-16D5-E9621CD8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6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327F-AC65-72D1-D4F4-5B040664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16BE9-CA65-3383-B2AB-DB831FD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DC4D6-7A1D-032F-D63B-B011A4A3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66B2-2203-E2C0-7FB9-EC4C0918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EB7E3-616C-9C4E-71C4-B46B7129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62BB8-FB72-1480-9565-81E0D8D9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4124B-F160-F857-709A-FA671DE8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C58473-5B3A-F5A5-5541-3C5390320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94111" y="2852967"/>
            <a:ext cx="5183647" cy="10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7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07E2-430E-9B07-310D-BF4EE2E3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4C678-9A2A-1E95-88DC-8C0CC97C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B33C8-90B0-236E-AA8B-7A226F604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A7AF1-396E-B9EF-E9BB-95E5F0DE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1BA08-DADB-209D-96BB-8915B545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6C0A1-8ABC-24D5-B757-706D0D90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19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592A-597D-1D90-340E-EC313E64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6AEA8-222B-2EBB-0BF1-35029F446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5708B-D144-65B2-4B08-D096BB4EE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71A09-EA3D-54E4-7ED9-A060E290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DAFCE-03FB-A888-D1CE-532B07C3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31FD3-A775-1AA6-0A17-49515463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9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84B4-5A8B-F02A-E346-97F177E0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E174-01D4-CD43-F8D5-1420ED25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A818-5DAB-E427-7D9D-CDC3109E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9355-A652-7DE2-883F-8F862626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75177-5940-15D6-06F0-4FDDF8C8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6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240FB-917F-600B-18DC-CF456FE3C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537AE-2A4E-032A-BEE3-FE595202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0952-8968-A0E6-87CE-ECD7C561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5F454-4B74-6B73-FBC5-E3780CEB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1132E-1E42-79C8-408E-B312B545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CD8C4-600C-0D22-0960-EE058E6335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509423"/>
            <a:ext cx="2809122" cy="5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36F1B4-1078-F5B1-5406-CA797DCDB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1F348-52D7-199D-229B-9355456F6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475" y="247642"/>
            <a:ext cx="1770139" cy="3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D3E88-C833-E2A0-17E4-5D97F96E1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29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511C3-892E-92CC-3AB8-5704A40433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-305245" y="3297769"/>
            <a:ext cx="1446806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F667C-1328-2D57-487F-9A7B3FB15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A85C2-37B1-AA76-D4C6-CE7C14FC3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DA30-D9C6-1C3C-001B-640750549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B2E5F-FE76-E832-632E-FAA0002C3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403FD-66CF-37CB-D8C5-1D8ACD1B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1" r:id="rId3"/>
    <p:sldLayoutId id="2147483663" r:id="rId4"/>
    <p:sldLayoutId id="2147483664" r:id="rId5"/>
    <p:sldLayoutId id="2147483735" r:id="rId6"/>
    <p:sldLayoutId id="2147483736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6" r:id="rId23"/>
    <p:sldLayoutId id="2147483757" r:id="rId24"/>
    <p:sldLayoutId id="2147483758" r:id="rId25"/>
    <p:sldLayoutId id="2147483789" r:id="rId26"/>
    <p:sldLayoutId id="2147483790" r:id="rId27"/>
    <p:sldLayoutId id="2147483787" r:id="rId28"/>
    <p:sldLayoutId id="2147483788" r:id="rId29"/>
    <p:sldLayoutId id="2147483761" r:id="rId30"/>
    <p:sldLayoutId id="2147483762" r:id="rId31"/>
    <p:sldLayoutId id="2147483781" r:id="rId32"/>
    <p:sldLayoutId id="2147483782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3" r:id="rId44"/>
    <p:sldLayoutId id="2147483804" r:id="rId45"/>
    <p:sldLayoutId id="2147483805" r:id="rId46"/>
    <p:sldLayoutId id="2147483806" r:id="rId47"/>
    <p:sldLayoutId id="2147483807" r:id="rId48"/>
    <p:sldLayoutId id="2147483808" r:id="rId49"/>
    <p:sldLayoutId id="2147483809" r:id="rId50"/>
    <p:sldLayoutId id="2147483810" r:id="rId51"/>
    <p:sldLayoutId id="2147483801" r:id="rId52"/>
    <p:sldLayoutId id="2147483802" r:id="rId53"/>
    <p:sldLayoutId id="2147483660" r:id="rId54"/>
    <p:sldLayoutId id="2147483650" r:id="rId55"/>
    <p:sldLayoutId id="2147483652" r:id="rId56"/>
    <p:sldLayoutId id="2147483653" r:id="rId57"/>
    <p:sldLayoutId id="2147483654" r:id="rId58"/>
    <p:sldLayoutId id="2147483655" r:id="rId59"/>
    <p:sldLayoutId id="2147483656" r:id="rId60"/>
    <p:sldLayoutId id="2147483657" r:id="rId61"/>
    <p:sldLayoutId id="2147483658" r:id="rId62"/>
    <p:sldLayoutId id="2147483659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1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1E95-0378-C18D-8231-2B6CE9B2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ECF01-A181-A2BD-2691-BC49FBCE8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6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821679-8EC6-A2BC-B413-EB0BF3CD7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4FA8D32-81A6-E8FF-ACFF-71331BBBD4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4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E5844-11F7-00CA-20F6-0B08D9F8B96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D9E74-2982-DF84-064C-C3026DDA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154BF-CB4F-D304-D7CB-1F98FEBF6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3A61-CF14-FFEA-5C1B-C1D8AE32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4726-0658-349A-FED7-68C1FD7B3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1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547C-C70C-2013-AE53-F9CA612D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6A1D8-E741-1B5D-3C89-6BEA5B58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3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0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7CB2D-1BE4-E02F-A2CD-3B8DA4EBD1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2747D3-2246-EBB5-0116-787829883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5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CCEC4-4234-C989-81D6-EAE6A4A2499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C666F-3690-AB29-9079-3EE7B0F5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71057-6294-62C7-A4FA-81E46DED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11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573DA-859A-CF2D-BD82-7155B012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BAAB-6936-8D3B-DB2C-4EEE6EF4F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805D-FA31-264E-760D-A711B51BD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C8854-9304-DB18-1234-3A699F73D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5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54B9-61BF-2612-BB46-BCE234DE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B75EB-859F-3A54-065A-BF92EF434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3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31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4E4C57-F14C-BA81-4794-E0C6A036B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E355B0-5D13-8055-CA21-31390C00D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8C0A9-D411-D422-AD3F-E049167019F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9BB73-2F08-5323-5C95-089B3F74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CB7B0-4584-26C3-7391-2D702D40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0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4069-8E2A-EF61-CA85-6EA8879C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65648-AF5F-4BF2-A693-40479F345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9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DD73-433B-77D5-A82E-4A108BDE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717C2-2365-2CE9-8C69-449663F01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A6FF2-EDF6-D01A-4366-70FEF0DF2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BD2F95-1A8F-5830-EE6D-60ED15CE3F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F1787C-4B85-4E9D-3813-C7F51C32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BACBA-8BC4-5D3B-3292-65D48D44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D2818-16E7-9597-7BDC-9C5287802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EF5B40-5662-E6E4-13EC-60DB8E2AF0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4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C95EA-D68A-AFF4-0910-AA650FC8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DBD0-78FC-0E33-E223-7F4575FA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12BF6-67C1-8E5F-7E93-63FCD25B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EDE24C-97D9-C38F-1B8E-3ACF171B11A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2873"/>
            <a:ext cx="7498882" cy="3693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02C6E3-D2B3-E773-E0C8-3DDA1973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C91DC2-1BFE-9EF4-3F45-C626C10C4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BC117-9462-16DF-6EF8-37E774AF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C30873-E22F-4999-8A62-3F92B3A40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DAE2DA-BC8F-98FD-C256-C939B975E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0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56D-D8FB-615F-B3F0-E158AB279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225A2-C49E-4403-7EDA-65FCF9BAD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F6F17-A993-0479-5CA7-D7C8DCDC6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7FCA80-D86F-D87D-8329-B40BF53232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00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ED16-3F45-BEBD-FFC7-C03C4D7A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09AB-7A22-E65C-3B26-AD8FE112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E10C-7DE3-3889-13ED-A34C2B59B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1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2734-6E1A-5407-02F9-C391888E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7A9E1-35E0-C5F2-07B3-28728A266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847452-EBC8-C460-4D5F-FD2602FFF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4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5F39C-F24E-6783-FD03-0A156C8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41A9-38B9-A883-E33E-A2629A69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DFB3C-E192-34C6-E4D9-630F5A59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28831-8137-9403-A0AD-DE4DB87E9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3D8E-7082-99FF-728D-DEEB044D7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1FC68-5008-8241-5E9E-17E465E53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22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9A259-F388-601B-861C-B10BBBC9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B2A3-FDCF-9DCE-A3FC-B7513551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FF72-4C29-A5D1-ABDE-F43252BDD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12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482CB-4EFE-6323-83EE-25C82AB29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35C1-2668-DFEF-BF4D-D83C102D7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EB163-1B33-5B6B-0717-D84349AF8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20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14B2F-4667-6E91-8194-19913DBB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98619-5289-4498-F104-AA0463BC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CC9F4E-F701-52BF-1938-F5A2A216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8D919E-D9D8-6CEE-A530-3A079BAF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FC559-92F6-A8C0-C3E3-9196003ED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8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4764A-E960-821D-6745-03EBFA1D1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9843-9E3F-5FC3-3257-1E38FE2E13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E14C0-A30F-B825-5B06-D6E6FBE66C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70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342D0-204B-BEEC-6962-12A102AEC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16F851-1214-B268-2684-04DF2252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91911C-B0F6-B96F-135E-1B1C14848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86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DD1E7-0DE9-F9B1-D241-8ACF8D2A3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9A72-9D7C-627F-97F2-F9C7B69EF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C62E3-FCD3-67EF-F0BF-D12128AB9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95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72D4-02AD-9DCE-5344-C4A0DC267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971038-805F-8B29-2B32-14B9C8262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B6964D-CF56-1DAD-9F86-F985A1C10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30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B05BF-338A-9697-3F1A-03DF8EEB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F4BD-831E-5647-BBDB-A86A8AFBCA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DA7E4-8F10-601E-55C1-12C6D6C7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0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5DE9-2B9F-B819-B9A7-A5E8CA91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027022-24D5-B7F6-D990-1E9AEEE5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FD03E9-26E9-5759-FA2C-524A10362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84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4D4AB-C6D1-7F22-2974-66BB121B4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3722-816C-D937-776E-2D8D6E240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89E66-109D-A7B9-5485-06D17A407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1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DD7CC-6D55-11E6-1B04-E8763DA7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A25B-D434-907F-67CB-4950450F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D1978-DD02-366B-3326-20988BC7B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4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5545-394A-C169-A924-09CB1FA01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DED4F3-71FF-4D4C-D2DE-7F17F4279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EE04C6-A6D9-AAAF-3E83-C5EFD87F05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6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F79D0-AFF8-3651-B412-5C0F93CD1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F3862-4E91-1BA4-16DD-7DE8FB5D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BB0A4F-BB72-4D00-E0C1-A6FD6F541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7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B85BA7-C0A2-5C1A-A4CF-BF56F8A2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5082-1C34-0D43-DA2C-84EBFB83A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83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5096F-2E6C-C33B-2DD6-846AE30D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1CEC-6ACD-2814-F10E-56580C56B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1603-1D68-AA32-8072-469C08775E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3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B6F2-2F84-69A2-9159-D0D2C974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A8E23A-9EA0-4BE1-CFC0-453C19BE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575223-84ED-3A62-428D-6732F24CE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60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2403F-2640-1F5B-D37E-11BA60D7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0627-EBF4-DAF8-D1DE-6103B2367D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310E1-B53A-7904-C3CB-10A13746D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29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0618D-F5CB-B2E5-456B-1EEA4BFB1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1370AC-0544-6879-BA5B-DDA1DB8C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F119F-647B-551E-E946-9625528BA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8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3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A37B1-22EE-9928-192C-00C21154D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B0F030-75C6-ABDA-444A-628AA3B831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67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63CF5-8F23-3142-5CFD-A3B51E1AC18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E86B1-1C56-B67B-413D-86F64A0C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107D-DB6D-52A3-E265-F2EC594CC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BDD99-7799-F74E-DB45-37E00B2C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64C8B3-EA3C-41E9-8F65-CD98090EA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1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63CAD4BBCED4899238297BE347877" ma:contentTypeVersion="16" ma:contentTypeDescription="Create a new document." ma:contentTypeScope="" ma:versionID="c4520c12cf00ee4686ee4756daf65be6">
  <xsd:schema xmlns:xsd="http://www.w3.org/2001/XMLSchema" xmlns:xs="http://www.w3.org/2001/XMLSchema" xmlns:p="http://schemas.microsoft.com/office/2006/metadata/properties" xmlns:ns2="a8811b01-f79a-400e-96d4-784f90e1c05a" xmlns:ns3="3b346829-baf6-4097-82f1-0f006f1a1ef3" targetNamespace="http://schemas.microsoft.com/office/2006/metadata/properties" ma:root="true" ma:fieldsID="12b30a7425aacd5ddb266e1baeca7196" ns2:_="" ns3:_="">
    <xsd:import namespace="a8811b01-f79a-400e-96d4-784f90e1c05a"/>
    <xsd:import namespace="3b346829-baf6-4097-82f1-0f006f1a1ef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11b01-f79a-400e-96d4-784f90e1c05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9023087-b8aa-48fe-a864-f393ca940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46829-baf6-4097-82f1-0f006f1a1ef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98b0587-1028-4e64-87eb-8085b45dd2eb}" ma:internalName="TaxCatchAll" ma:showField="CatchAllData" ma:web="3b346829-baf6-4097-82f1-0f006f1a1e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346829-baf6-4097-82f1-0f006f1a1ef3" xsi:nil="true"/>
    <lcf76f155ced4ddcb4097134ff3c332f xmlns="a8811b01-f79a-400e-96d4-784f90e1c0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1E9265-FFDB-4450-B82B-A5989784CE63}">
  <ds:schemaRefs>
    <ds:schemaRef ds:uri="3b346829-baf6-4097-82f1-0f006f1a1ef3"/>
    <ds:schemaRef ds:uri="a8811b01-f79a-400e-96d4-784f90e1c0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FBB991-03C9-44AB-A864-EC8C59F47F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3265D3-31CC-4E32-936B-3B4166EE6E4E}">
  <ds:schemaRefs>
    <ds:schemaRef ds:uri="3b346829-baf6-4097-82f1-0f006f1a1ef3"/>
    <ds:schemaRef ds:uri="a8811b01-f79a-400e-96d4-784f90e1c0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Aptos</vt:lpstr>
      <vt:lpstr>Montserrat</vt:lpstr>
      <vt:lpstr>Arial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Lindahl</dc:creator>
  <cp:lastModifiedBy>Nathan Tingen</cp:lastModifiedBy>
  <cp:revision>1</cp:revision>
  <dcterms:created xsi:type="dcterms:W3CDTF">2025-12-30T23:48:29Z</dcterms:created>
  <dcterms:modified xsi:type="dcterms:W3CDTF">2026-01-08T18:38:49Z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0x01010069663CAD4BBCED4899238297BE347877</vt:lpwstr>
  </property>
  <property fmtid="{D5CDD505-2E9C-101B-9397-08002B2CF9AE}" pid="3" name="MediaServiceImageTags">
    <vt:lpwstr/>
  </property>
</Properties>
</file>