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58"/>
  </p:notesMasterIdLst>
  <p:sldIdLst>
    <p:sldId id="262" r:id="rId5"/>
    <p:sldId id="263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5" r:id="rId24"/>
    <p:sldId id="286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</p:sldIdLst>
  <p:sldSz cx="12192000" cy="6858000"/>
  <p:notesSz cx="6858000" cy="9144000"/>
  <p:embeddedFontLst>
    <p:embeddedFont>
      <p:font typeface="Montserrat" pitchFamily="2" charset="0"/>
      <p:regular r:id="rId59"/>
      <p:bold r:id="rId60"/>
      <p:italic r:id="rId61"/>
      <p:boldItalic r:id="rId62"/>
    </p:embeddedFont>
    <p:embeddedFont>
      <p:font typeface="Montserrat ExtraBold" pitchFamily="2" charset="0"/>
      <p:bold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F6A"/>
    <a:srgbClr val="312F51"/>
    <a:srgbClr val="C04F15"/>
    <a:srgbClr val="50164A"/>
    <a:srgbClr val="80350E"/>
    <a:srgbClr val="2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8B3D7-E6B9-4997-9AA8-B609ED199065}" v="57" dt="2026-01-08T18:35:03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Tingen" userId="9297047a-a768-429d-9537-9438d887ff36" providerId="ADAL" clId="{38502637-B85C-433E-AC13-4DE4613C0B9D}"/>
    <pc:docChg chg="custSel addSld modSld modMainMaster">
      <pc:chgData name="Nathan Tingen" userId="9297047a-a768-429d-9537-9438d887ff36" providerId="ADAL" clId="{38502637-B85C-433E-AC13-4DE4613C0B9D}" dt="2026-01-08T18:37:08.855" v="91" actId="700"/>
      <pc:docMkLst>
        <pc:docMk/>
      </pc:docMkLst>
      <pc:sldChg chg="addSp delSp modSp new mod modClrScheme chgLayout">
        <pc:chgData name="Nathan Tingen" userId="9297047a-a768-429d-9537-9438d887ff36" providerId="ADAL" clId="{38502637-B85C-433E-AC13-4DE4613C0B9D}" dt="2026-01-08T18:35:40.400" v="70" actId="700"/>
        <pc:sldMkLst>
          <pc:docMk/>
          <pc:sldMk cId="2140741749" sldId="302"/>
        </pc:sldMkLst>
        <pc:spChg chg="del mod ord">
          <ac:chgData name="Nathan Tingen" userId="9297047a-a768-429d-9537-9438d887ff36" providerId="ADAL" clId="{38502637-B85C-433E-AC13-4DE4613C0B9D}" dt="2026-01-08T18:35:40.400" v="70" actId="700"/>
          <ac:spMkLst>
            <pc:docMk/>
            <pc:sldMk cId="2140741749" sldId="302"/>
            <ac:spMk id="2" creationId="{C8A56464-8607-B3AA-D2A7-6646FC9FE46E}"/>
          </ac:spMkLst>
        </pc:spChg>
        <pc:spChg chg="del mod ord">
          <ac:chgData name="Nathan Tingen" userId="9297047a-a768-429d-9537-9438d887ff36" providerId="ADAL" clId="{38502637-B85C-433E-AC13-4DE4613C0B9D}" dt="2026-01-08T18:35:40.400" v="70" actId="700"/>
          <ac:spMkLst>
            <pc:docMk/>
            <pc:sldMk cId="2140741749" sldId="302"/>
            <ac:spMk id="3" creationId="{B32DDD1A-E208-1369-4926-D15E074CB0F0}"/>
          </ac:spMkLst>
        </pc:spChg>
        <pc:spChg chg="add mod ord">
          <ac:chgData name="Nathan Tingen" userId="9297047a-a768-429d-9537-9438d887ff36" providerId="ADAL" clId="{38502637-B85C-433E-AC13-4DE4613C0B9D}" dt="2026-01-08T18:35:40.400" v="70" actId="700"/>
          <ac:spMkLst>
            <pc:docMk/>
            <pc:sldMk cId="2140741749" sldId="302"/>
            <ac:spMk id="4" creationId="{F60A43A4-E219-BF59-FB68-5CEB216DFB3A}"/>
          </ac:spMkLst>
        </pc:spChg>
        <pc:spChg chg="add mod ord">
          <ac:chgData name="Nathan Tingen" userId="9297047a-a768-429d-9537-9438d887ff36" providerId="ADAL" clId="{38502637-B85C-433E-AC13-4DE4613C0B9D}" dt="2026-01-08T18:35:40.400" v="70" actId="700"/>
          <ac:spMkLst>
            <pc:docMk/>
            <pc:sldMk cId="2140741749" sldId="302"/>
            <ac:spMk id="5" creationId="{2A1DDE0B-13AA-A9A9-5549-B9B0087C34E3}"/>
          </ac:spMkLst>
        </pc:spChg>
      </pc:sldChg>
      <pc:sldChg chg="addSp delSp modSp add mod modClrScheme chgLayout">
        <pc:chgData name="Nathan Tingen" userId="9297047a-a768-429d-9537-9438d887ff36" providerId="ADAL" clId="{38502637-B85C-433E-AC13-4DE4613C0B9D}" dt="2026-01-08T18:35:49.756" v="72" actId="700"/>
        <pc:sldMkLst>
          <pc:docMk/>
          <pc:sldMk cId="2054952095" sldId="303"/>
        </pc:sldMkLst>
        <pc:spChg chg="add mod ord">
          <ac:chgData name="Nathan Tingen" userId="9297047a-a768-429d-9537-9438d887ff36" providerId="ADAL" clId="{38502637-B85C-433E-AC13-4DE4613C0B9D}" dt="2026-01-08T18:35:49.756" v="72" actId="700"/>
          <ac:spMkLst>
            <pc:docMk/>
            <pc:sldMk cId="2054952095" sldId="303"/>
            <ac:spMk id="2" creationId="{EF281517-A663-02F4-2AE8-9F82D58F307D}"/>
          </ac:spMkLst>
        </pc:spChg>
        <pc:spChg chg="add mod ord">
          <ac:chgData name="Nathan Tingen" userId="9297047a-a768-429d-9537-9438d887ff36" providerId="ADAL" clId="{38502637-B85C-433E-AC13-4DE4613C0B9D}" dt="2026-01-08T18:35:49.756" v="72" actId="700"/>
          <ac:spMkLst>
            <pc:docMk/>
            <pc:sldMk cId="2054952095" sldId="303"/>
            <ac:spMk id="3" creationId="{A53021E7-E7D7-7AF5-55F0-DD053DFE764A}"/>
          </ac:spMkLst>
        </pc:spChg>
        <pc:spChg chg="del mod ord">
          <ac:chgData name="Nathan Tingen" userId="9297047a-a768-429d-9537-9438d887ff36" providerId="ADAL" clId="{38502637-B85C-433E-AC13-4DE4613C0B9D}" dt="2026-01-08T18:35:49.756" v="72" actId="700"/>
          <ac:spMkLst>
            <pc:docMk/>
            <pc:sldMk cId="2054952095" sldId="303"/>
            <ac:spMk id="4" creationId="{934D62F8-B156-7F8F-CF32-754CF508CA5B}"/>
          </ac:spMkLst>
        </pc:spChg>
        <pc:spChg chg="del mod ord">
          <ac:chgData name="Nathan Tingen" userId="9297047a-a768-429d-9537-9438d887ff36" providerId="ADAL" clId="{38502637-B85C-433E-AC13-4DE4613C0B9D}" dt="2026-01-08T18:35:49.756" v="72" actId="700"/>
          <ac:spMkLst>
            <pc:docMk/>
            <pc:sldMk cId="2054952095" sldId="303"/>
            <ac:spMk id="5" creationId="{339F4442-372D-D4E1-887B-811FB43AD94B}"/>
          </ac:spMkLst>
        </pc:spChg>
      </pc:sldChg>
      <pc:sldChg chg="addSp delSp modSp add mod modClrScheme chgLayout">
        <pc:chgData name="Nathan Tingen" userId="9297047a-a768-429d-9537-9438d887ff36" providerId="ADAL" clId="{38502637-B85C-433E-AC13-4DE4613C0B9D}" dt="2026-01-08T18:36:06.223" v="74" actId="700"/>
        <pc:sldMkLst>
          <pc:docMk/>
          <pc:sldMk cId="1795563829" sldId="304"/>
        </pc:sldMkLst>
        <pc:spChg chg="add mod ord">
          <ac:chgData name="Nathan Tingen" userId="9297047a-a768-429d-9537-9438d887ff36" providerId="ADAL" clId="{38502637-B85C-433E-AC13-4DE4613C0B9D}" dt="2026-01-08T18:36:06.223" v="74" actId="700"/>
          <ac:spMkLst>
            <pc:docMk/>
            <pc:sldMk cId="1795563829" sldId="304"/>
            <ac:spMk id="2" creationId="{C90A7A74-347F-0319-0D83-F6A191D6BD5D}"/>
          </ac:spMkLst>
        </pc:spChg>
        <pc:spChg chg="add mod ord">
          <ac:chgData name="Nathan Tingen" userId="9297047a-a768-429d-9537-9438d887ff36" providerId="ADAL" clId="{38502637-B85C-433E-AC13-4DE4613C0B9D}" dt="2026-01-08T18:36:06.223" v="74" actId="700"/>
          <ac:spMkLst>
            <pc:docMk/>
            <pc:sldMk cId="1795563829" sldId="304"/>
            <ac:spMk id="3" creationId="{482E4448-4E9A-3776-30D0-B2D63FB56F49}"/>
          </ac:spMkLst>
        </pc:spChg>
        <pc:spChg chg="del mod ord">
          <ac:chgData name="Nathan Tingen" userId="9297047a-a768-429d-9537-9438d887ff36" providerId="ADAL" clId="{38502637-B85C-433E-AC13-4DE4613C0B9D}" dt="2026-01-08T18:36:06.223" v="74" actId="700"/>
          <ac:spMkLst>
            <pc:docMk/>
            <pc:sldMk cId="1795563829" sldId="304"/>
            <ac:spMk id="4" creationId="{9A4B5A40-BD14-C0EF-0808-C95F776522E0}"/>
          </ac:spMkLst>
        </pc:spChg>
        <pc:spChg chg="del mod ord">
          <ac:chgData name="Nathan Tingen" userId="9297047a-a768-429d-9537-9438d887ff36" providerId="ADAL" clId="{38502637-B85C-433E-AC13-4DE4613C0B9D}" dt="2026-01-08T18:36:06.223" v="74" actId="700"/>
          <ac:spMkLst>
            <pc:docMk/>
            <pc:sldMk cId="1795563829" sldId="304"/>
            <ac:spMk id="5" creationId="{AA747447-4664-7ABE-55C6-6D2AB88BD0FA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10.996" v="75" actId="700"/>
        <pc:sldMkLst>
          <pc:docMk/>
          <pc:sldMk cId="926172725" sldId="305"/>
        </pc:sldMkLst>
        <pc:spChg chg="add mod ord">
          <ac:chgData name="Nathan Tingen" userId="9297047a-a768-429d-9537-9438d887ff36" providerId="ADAL" clId="{38502637-B85C-433E-AC13-4DE4613C0B9D}" dt="2026-01-08T18:36:10.996" v="75" actId="700"/>
          <ac:spMkLst>
            <pc:docMk/>
            <pc:sldMk cId="926172725" sldId="305"/>
            <ac:spMk id="2" creationId="{C8DD10E4-3F01-586E-2171-7AA20EB8F50F}"/>
          </ac:spMkLst>
        </pc:spChg>
        <pc:spChg chg="add mod ord">
          <ac:chgData name="Nathan Tingen" userId="9297047a-a768-429d-9537-9438d887ff36" providerId="ADAL" clId="{38502637-B85C-433E-AC13-4DE4613C0B9D}" dt="2026-01-08T18:36:10.996" v="75" actId="700"/>
          <ac:spMkLst>
            <pc:docMk/>
            <pc:sldMk cId="926172725" sldId="305"/>
            <ac:spMk id="3" creationId="{CD9243A7-0111-30A8-E07F-E14C845FCE01}"/>
          </ac:spMkLst>
        </pc:spChg>
        <pc:spChg chg="del mod ord">
          <ac:chgData name="Nathan Tingen" userId="9297047a-a768-429d-9537-9438d887ff36" providerId="ADAL" clId="{38502637-B85C-433E-AC13-4DE4613C0B9D}" dt="2026-01-08T18:36:10.996" v="75" actId="700"/>
          <ac:spMkLst>
            <pc:docMk/>
            <pc:sldMk cId="926172725" sldId="305"/>
            <ac:spMk id="4" creationId="{98CF1295-9351-4409-CDC4-1E72CFBCB658}"/>
          </ac:spMkLst>
        </pc:spChg>
        <pc:spChg chg="del mod ord">
          <ac:chgData name="Nathan Tingen" userId="9297047a-a768-429d-9537-9438d887ff36" providerId="ADAL" clId="{38502637-B85C-433E-AC13-4DE4613C0B9D}" dt="2026-01-08T18:36:10.996" v="75" actId="700"/>
          <ac:spMkLst>
            <pc:docMk/>
            <pc:sldMk cId="926172725" sldId="305"/>
            <ac:spMk id="5" creationId="{105BA0C3-660D-E3ED-417F-5913A079C2FA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13.978" v="76" actId="700"/>
        <pc:sldMkLst>
          <pc:docMk/>
          <pc:sldMk cId="2199680613" sldId="306"/>
        </pc:sldMkLst>
        <pc:spChg chg="add mod ord">
          <ac:chgData name="Nathan Tingen" userId="9297047a-a768-429d-9537-9438d887ff36" providerId="ADAL" clId="{38502637-B85C-433E-AC13-4DE4613C0B9D}" dt="2026-01-08T18:36:13.978" v="76" actId="700"/>
          <ac:spMkLst>
            <pc:docMk/>
            <pc:sldMk cId="2199680613" sldId="306"/>
            <ac:spMk id="2" creationId="{9B3EC354-85A4-8232-7E31-2CBA85D14BA1}"/>
          </ac:spMkLst>
        </pc:spChg>
        <pc:spChg chg="add mod ord">
          <ac:chgData name="Nathan Tingen" userId="9297047a-a768-429d-9537-9438d887ff36" providerId="ADAL" clId="{38502637-B85C-433E-AC13-4DE4613C0B9D}" dt="2026-01-08T18:36:13.978" v="76" actId="700"/>
          <ac:spMkLst>
            <pc:docMk/>
            <pc:sldMk cId="2199680613" sldId="306"/>
            <ac:spMk id="3" creationId="{E51A9FDC-5295-8636-7DE5-E0ACCB0FE1AB}"/>
          </ac:spMkLst>
        </pc:spChg>
        <pc:spChg chg="del mod ord">
          <ac:chgData name="Nathan Tingen" userId="9297047a-a768-429d-9537-9438d887ff36" providerId="ADAL" clId="{38502637-B85C-433E-AC13-4DE4613C0B9D}" dt="2026-01-08T18:36:13.978" v="76" actId="700"/>
          <ac:spMkLst>
            <pc:docMk/>
            <pc:sldMk cId="2199680613" sldId="306"/>
            <ac:spMk id="4" creationId="{94CDA69E-1493-1120-030B-B1CDD89D2B2F}"/>
          </ac:spMkLst>
        </pc:spChg>
        <pc:spChg chg="del mod ord">
          <ac:chgData name="Nathan Tingen" userId="9297047a-a768-429d-9537-9438d887ff36" providerId="ADAL" clId="{38502637-B85C-433E-AC13-4DE4613C0B9D}" dt="2026-01-08T18:36:13.978" v="76" actId="700"/>
          <ac:spMkLst>
            <pc:docMk/>
            <pc:sldMk cId="2199680613" sldId="306"/>
            <ac:spMk id="5" creationId="{24DBE4A3-865F-89EF-67FD-CEEE1C87A892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17.528" v="77" actId="700"/>
        <pc:sldMkLst>
          <pc:docMk/>
          <pc:sldMk cId="1991475827" sldId="307"/>
        </pc:sldMkLst>
        <pc:spChg chg="del mod ord">
          <ac:chgData name="Nathan Tingen" userId="9297047a-a768-429d-9537-9438d887ff36" providerId="ADAL" clId="{38502637-B85C-433E-AC13-4DE4613C0B9D}" dt="2026-01-08T18:36:17.528" v="77" actId="700"/>
          <ac:spMkLst>
            <pc:docMk/>
            <pc:sldMk cId="1991475827" sldId="307"/>
            <ac:spMk id="2" creationId="{E721BA66-1F67-C67F-CDBF-74A32929F2C7}"/>
          </ac:spMkLst>
        </pc:spChg>
        <pc:spChg chg="del mod ord">
          <ac:chgData name="Nathan Tingen" userId="9297047a-a768-429d-9537-9438d887ff36" providerId="ADAL" clId="{38502637-B85C-433E-AC13-4DE4613C0B9D}" dt="2026-01-08T18:36:17.528" v="77" actId="700"/>
          <ac:spMkLst>
            <pc:docMk/>
            <pc:sldMk cId="1991475827" sldId="307"/>
            <ac:spMk id="3" creationId="{FE9AE33C-2DE6-3FFA-DFED-44464289B400}"/>
          </ac:spMkLst>
        </pc:spChg>
        <pc:spChg chg="add mod ord">
          <ac:chgData name="Nathan Tingen" userId="9297047a-a768-429d-9537-9438d887ff36" providerId="ADAL" clId="{38502637-B85C-433E-AC13-4DE4613C0B9D}" dt="2026-01-08T18:36:17.528" v="77" actId="700"/>
          <ac:spMkLst>
            <pc:docMk/>
            <pc:sldMk cId="1991475827" sldId="307"/>
            <ac:spMk id="4" creationId="{90BC36ED-4F0A-3090-9B55-03C7946CFF07}"/>
          </ac:spMkLst>
        </pc:spChg>
        <pc:spChg chg="add mod ord">
          <ac:chgData name="Nathan Tingen" userId="9297047a-a768-429d-9537-9438d887ff36" providerId="ADAL" clId="{38502637-B85C-433E-AC13-4DE4613C0B9D}" dt="2026-01-08T18:36:17.528" v="77" actId="700"/>
          <ac:spMkLst>
            <pc:docMk/>
            <pc:sldMk cId="1991475827" sldId="307"/>
            <ac:spMk id="5" creationId="{AF11AB6A-2654-9AF1-7E15-46B7CF05660F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22.461" v="78" actId="700"/>
        <pc:sldMkLst>
          <pc:docMk/>
          <pc:sldMk cId="3776942151" sldId="308"/>
        </pc:sldMkLst>
        <pc:spChg chg="add mod ord">
          <ac:chgData name="Nathan Tingen" userId="9297047a-a768-429d-9537-9438d887ff36" providerId="ADAL" clId="{38502637-B85C-433E-AC13-4DE4613C0B9D}" dt="2026-01-08T18:36:22.461" v="78" actId="700"/>
          <ac:spMkLst>
            <pc:docMk/>
            <pc:sldMk cId="3776942151" sldId="308"/>
            <ac:spMk id="2" creationId="{37D81114-BD7D-6432-EE36-51CA3D50B21A}"/>
          </ac:spMkLst>
        </pc:spChg>
        <pc:spChg chg="add mod ord">
          <ac:chgData name="Nathan Tingen" userId="9297047a-a768-429d-9537-9438d887ff36" providerId="ADAL" clId="{38502637-B85C-433E-AC13-4DE4613C0B9D}" dt="2026-01-08T18:36:22.461" v="78" actId="700"/>
          <ac:spMkLst>
            <pc:docMk/>
            <pc:sldMk cId="3776942151" sldId="308"/>
            <ac:spMk id="3" creationId="{4F36B907-68BC-0076-B264-87BA3CAE6FC8}"/>
          </ac:spMkLst>
        </pc:spChg>
        <pc:spChg chg="del mod ord">
          <ac:chgData name="Nathan Tingen" userId="9297047a-a768-429d-9537-9438d887ff36" providerId="ADAL" clId="{38502637-B85C-433E-AC13-4DE4613C0B9D}" dt="2026-01-08T18:36:22.461" v="78" actId="700"/>
          <ac:spMkLst>
            <pc:docMk/>
            <pc:sldMk cId="3776942151" sldId="308"/>
            <ac:spMk id="4" creationId="{B90B950F-A4AD-C085-DE5F-4D9677BC6391}"/>
          </ac:spMkLst>
        </pc:spChg>
        <pc:spChg chg="del mod ord">
          <ac:chgData name="Nathan Tingen" userId="9297047a-a768-429d-9537-9438d887ff36" providerId="ADAL" clId="{38502637-B85C-433E-AC13-4DE4613C0B9D}" dt="2026-01-08T18:36:22.461" v="78" actId="700"/>
          <ac:spMkLst>
            <pc:docMk/>
            <pc:sldMk cId="3776942151" sldId="308"/>
            <ac:spMk id="5" creationId="{0182B06E-A81B-F6AE-73E2-AE1EC1B687D5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26.593" v="79" actId="700"/>
        <pc:sldMkLst>
          <pc:docMk/>
          <pc:sldMk cId="3271951503" sldId="309"/>
        </pc:sldMkLst>
        <pc:spChg chg="del mod ord">
          <ac:chgData name="Nathan Tingen" userId="9297047a-a768-429d-9537-9438d887ff36" providerId="ADAL" clId="{38502637-B85C-433E-AC13-4DE4613C0B9D}" dt="2026-01-08T18:36:26.593" v="79" actId="700"/>
          <ac:spMkLst>
            <pc:docMk/>
            <pc:sldMk cId="3271951503" sldId="309"/>
            <ac:spMk id="2" creationId="{5FFEBAEA-98A9-2537-895B-C56407C81884}"/>
          </ac:spMkLst>
        </pc:spChg>
        <pc:spChg chg="del mod ord">
          <ac:chgData name="Nathan Tingen" userId="9297047a-a768-429d-9537-9438d887ff36" providerId="ADAL" clId="{38502637-B85C-433E-AC13-4DE4613C0B9D}" dt="2026-01-08T18:36:26.593" v="79" actId="700"/>
          <ac:spMkLst>
            <pc:docMk/>
            <pc:sldMk cId="3271951503" sldId="309"/>
            <ac:spMk id="3" creationId="{7DB90A0B-60CA-FA50-977B-5F8FF0180EA4}"/>
          </ac:spMkLst>
        </pc:spChg>
        <pc:spChg chg="add mod ord">
          <ac:chgData name="Nathan Tingen" userId="9297047a-a768-429d-9537-9438d887ff36" providerId="ADAL" clId="{38502637-B85C-433E-AC13-4DE4613C0B9D}" dt="2026-01-08T18:36:26.593" v="79" actId="700"/>
          <ac:spMkLst>
            <pc:docMk/>
            <pc:sldMk cId="3271951503" sldId="309"/>
            <ac:spMk id="4" creationId="{C7F27437-B152-CF22-CDA7-53EB691EE11E}"/>
          </ac:spMkLst>
        </pc:spChg>
        <pc:spChg chg="add mod ord">
          <ac:chgData name="Nathan Tingen" userId="9297047a-a768-429d-9537-9438d887ff36" providerId="ADAL" clId="{38502637-B85C-433E-AC13-4DE4613C0B9D}" dt="2026-01-08T18:36:26.593" v="79" actId="700"/>
          <ac:spMkLst>
            <pc:docMk/>
            <pc:sldMk cId="3271951503" sldId="309"/>
            <ac:spMk id="5" creationId="{3E84B724-BBFA-6A3D-07FE-5D323FB72A5C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29.689" v="80" actId="700"/>
        <pc:sldMkLst>
          <pc:docMk/>
          <pc:sldMk cId="36260055" sldId="310"/>
        </pc:sldMkLst>
        <pc:spChg chg="add mod ord">
          <ac:chgData name="Nathan Tingen" userId="9297047a-a768-429d-9537-9438d887ff36" providerId="ADAL" clId="{38502637-B85C-433E-AC13-4DE4613C0B9D}" dt="2026-01-08T18:36:29.689" v="80" actId="700"/>
          <ac:spMkLst>
            <pc:docMk/>
            <pc:sldMk cId="36260055" sldId="310"/>
            <ac:spMk id="2" creationId="{641FDE2B-B70C-B96F-E7E7-CDEB08145BD5}"/>
          </ac:spMkLst>
        </pc:spChg>
        <pc:spChg chg="add mod ord">
          <ac:chgData name="Nathan Tingen" userId="9297047a-a768-429d-9537-9438d887ff36" providerId="ADAL" clId="{38502637-B85C-433E-AC13-4DE4613C0B9D}" dt="2026-01-08T18:36:29.689" v="80" actId="700"/>
          <ac:spMkLst>
            <pc:docMk/>
            <pc:sldMk cId="36260055" sldId="310"/>
            <ac:spMk id="3" creationId="{08871757-EF0D-2BAA-25A3-29E6E13AF4C1}"/>
          </ac:spMkLst>
        </pc:spChg>
        <pc:spChg chg="del mod ord">
          <ac:chgData name="Nathan Tingen" userId="9297047a-a768-429d-9537-9438d887ff36" providerId="ADAL" clId="{38502637-B85C-433E-AC13-4DE4613C0B9D}" dt="2026-01-08T18:36:29.689" v="80" actId="700"/>
          <ac:spMkLst>
            <pc:docMk/>
            <pc:sldMk cId="36260055" sldId="310"/>
            <ac:spMk id="4" creationId="{13C28DC1-856E-362A-1525-74CE43F370D0}"/>
          </ac:spMkLst>
        </pc:spChg>
        <pc:spChg chg="del mod ord">
          <ac:chgData name="Nathan Tingen" userId="9297047a-a768-429d-9537-9438d887ff36" providerId="ADAL" clId="{38502637-B85C-433E-AC13-4DE4613C0B9D}" dt="2026-01-08T18:36:29.689" v="80" actId="700"/>
          <ac:spMkLst>
            <pc:docMk/>
            <pc:sldMk cId="36260055" sldId="310"/>
            <ac:spMk id="5" creationId="{5C5C427A-931C-60D9-90FE-099C5A9C97CE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32.393" v="81" actId="700"/>
        <pc:sldMkLst>
          <pc:docMk/>
          <pc:sldMk cId="3879114258" sldId="311"/>
        </pc:sldMkLst>
        <pc:spChg chg="del mod ord">
          <ac:chgData name="Nathan Tingen" userId="9297047a-a768-429d-9537-9438d887ff36" providerId="ADAL" clId="{38502637-B85C-433E-AC13-4DE4613C0B9D}" dt="2026-01-08T18:36:32.393" v="81" actId="700"/>
          <ac:spMkLst>
            <pc:docMk/>
            <pc:sldMk cId="3879114258" sldId="311"/>
            <ac:spMk id="2" creationId="{BD6E220F-7DB2-8E13-041C-6D6F848DEF1B}"/>
          </ac:spMkLst>
        </pc:spChg>
        <pc:spChg chg="del mod ord">
          <ac:chgData name="Nathan Tingen" userId="9297047a-a768-429d-9537-9438d887ff36" providerId="ADAL" clId="{38502637-B85C-433E-AC13-4DE4613C0B9D}" dt="2026-01-08T18:36:32.393" v="81" actId="700"/>
          <ac:spMkLst>
            <pc:docMk/>
            <pc:sldMk cId="3879114258" sldId="311"/>
            <ac:spMk id="3" creationId="{ACDDAC72-A4F0-CBD1-9FBD-A30512B5707A}"/>
          </ac:spMkLst>
        </pc:spChg>
        <pc:spChg chg="add mod ord">
          <ac:chgData name="Nathan Tingen" userId="9297047a-a768-429d-9537-9438d887ff36" providerId="ADAL" clId="{38502637-B85C-433E-AC13-4DE4613C0B9D}" dt="2026-01-08T18:36:32.393" v="81" actId="700"/>
          <ac:spMkLst>
            <pc:docMk/>
            <pc:sldMk cId="3879114258" sldId="311"/>
            <ac:spMk id="4" creationId="{C5C3DEEA-FDE6-E1AA-0C85-A597C8F29C54}"/>
          </ac:spMkLst>
        </pc:spChg>
        <pc:spChg chg="add mod ord">
          <ac:chgData name="Nathan Tingen" userId="9297047a-a768-429d-9537-9438d887ff36" providerId="ADAL" clId="{38502637-B85C-433E-AC13-4DE4613C0B9D}" dt="2026-01-08T18:36:32.393" v="81" actId="700"/>
          <ac:spMkLst>
            <pc:docMk/>
            <pc:sldMk cId="3879114258" sldId="311"/>
            <ac:spMk id="5" creationId="{CC2FEC78-D361-3F41-E33A-1CFD4D966BD6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37.348" v="82" actId="700"/>
        <pc:sldMkLst>
          <pc:docMk/>
          <pc:sldMk cId="1507214378" sldId="312"/>
        </pc:sldMkLst>
        <pc:spChg chg="add mod ord">
          <ac:chgData name="Nathan Tingen" userId="9297047a-a768-429d-9537-9438d887ff36" providerId="ADAL" clId="{38502637-B85C-433E-AC13-4DE4613C0B9D}" dt="2026-01-08T18:36:37.348" v="82" actId="700"/>
          <ac:spMkLst>
            <pc:docMk/>
            <pc:sldMk cId="1507214378" sldId="312"/>
            <ac:spMk id="2" creationId="{3CBCCDCB-F6D7-7C18-16F5-4F788CFD9380}"/>
          </ac:spMkLst>
        </pc:spChg>
        <pc:spChg chg="add mod ord">
          <ac:chgData name="Nathan Tingen" userId="9297047a-a768-429d-9537-9438d887ff36" providerId="ADAL" clId="{38502637-B85C-433E-AC13-4DE4613C0B9D}" dt="2026-01-08T18:36:37.348" v="82" actId="700"/>
          <ac:spMkLst>
            <pc:docMk/>
            <pc:sldMk cId="1507214378" sldId="312"/>
            <ac:spMk id="3" creationId="{AA722E2D-ADCB-1C98-1003-77EA77638899}"/>
          </ac:spMkLst>
        </pc:spChg>
        <pc:spChg chg="del mod ord">
          <ac:chgData name="Nathan Tingen" userId="9297047a-a768-429d-9537-9438d887ff36" providerId="ADAL" clId="{38502637-B85C-433E-AC13-4DE4613C0B9D}" dt="2026-01-08T18:36:37.348" v="82" actId="700"/>
          <ac:spMkLst>
            <pc:docMk/>
            <pc:sldMk cId="1507214378" sldId="312"/>
            <ac:spMk id="4" creationId="{4EAE89FA-5B5C-6814-6A32-C3DA0B655767}"/>
          </ac:spMkLst>
        </pc:spChg>
        <pc:spChg chg="del mod ord">
          <ac:chgData name="Nathan Tingen" userId="9297047a-a768-429d-9537-9438d887ff36" providerId="ADAL" clId="{38502637-B85C-433E-AC13-4DE4613C0B9D}" dt="2026-01-08T18:36:37.348" v="82" actId="700"/>
          <ac:spMkLst>
            <pc:docMk/>
            <pc:sldMk cId="1507214378" sldId="312"/>
            <ac:spMk id="5" creationId="{F09ED776-772A-4590-51CA-AA0D8CA3C222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40.576" v="83" actId="700"/>
        <pc:sldMkLst>
          <pc:docMk/>
          <pc:sldMk cId="3814294128" sldId="313"/>
        </pc:sldMkLst>
        <pc:spChg chg="del mod ord">
          <ac:chgData name="Nathan Tingen" userId="9297047a-a768-429d-9537-9438d887ff36" providerId="ADAL" clId="{38502637-B85C-433E-AC13-4DE4613C0B9D}" dt="2026-01-08T18:36:40.576" v="83" actId="700"/>
          <ac:spMkLst>
            <pc:docMk/>
            <pc:sldMk cId="3814294128" sldId="313"/>
            <ac:spMk id="2" creationId="{015F8B77-513E-8160-57F8-3F2C277DBB14}"/>
          </ac:spMkLst>
        </pc:spChg>
        <pc:spChg chg="del mod ord">
          <ac:chgData name="Nathan Tingen" userId="9297047a-a768-429d-9537-9438d887ff36" providerId="ADAL" clId="{38502637-B85C-433E-AC13-4DE4613C0B9D}" dt="2026-01-08T18:36:40.576" v="83" actId="700"/>
          <ac:spMkLst>
            <pc:docMk/>
            <pc:sldMk cId="3814294128" sldId="313"/>
            <ac:spMk id="3" creationId="{806FD31A-0F36-70A0-38FF-2893CA107A06}"/>
          </ac:spMkLst>
        </pc:spChg>
        <pc:spChg chg="add mod ord">
          <ac:chgData name="Nathan Tingen" userId="9297047a-a768-429d-9537-9438d887ff36" providerId="ADAL" clId="{38502637-B85C-433E-AC13-4DE4613C0B9D}" dt="2026-01-08T18:36:40.576" v="83" actId="700"/>
          <ac:spMkLst>
            <pc:docMk/>
            <pc:sldMk cId="3814294128" sldId="313"/>
            <ac:spMk id="4" creationId="{D83F75C6-BD3D-B9AA-AA62-FE33BC25D9CE}"/>
          </ac:spMkLst>
        </pc:spChg>
        <pc:spChg chg="add mod ord">
          <ac:chgData name="Nathan Tingen" userId="9297047a-a768-429d-9537-9438d887ff36" providerId="ADAL" clId="{38502637-B85C-433E-AC13-4DE4613C0B9D}" dt="2026-01-08T18:36:40.576" v="83" actId="700"/>
          <ac:spMkLst>
            <pc:docMk/>
            <pc:sldMk cId="3814294128" sldId="313"/>
            <ac:spMk id="5" creationId="{8603AF2B-6D32-1004-37C5-D97EB110257E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46.005" v="84" actId="700"/>
        <pc:sldMkLst>
          <pc:docMk/>
          <pc:sldMk cId="2660641401" sldId="314"/>
        </pc:sldMkLst>
        <pc:spChg chg="add mod ord">
          <ac:chgData name="Nathan Tingen" userId="9297047a-a768-429d-9537-9438d887ff36" providerId="ADAL" clId="{38502637-B85C-433E-AC13-4DE4613C0B9D}" dt="2026-01-08T18:36:46.005" v="84" actId="700"/>
          <ac:spMkLst>
            <pc:docMk/>
            <pc:sldMk cId="2660641401" sldId="314"/>
            <ac:spMk id="2" creationId="{7CE5A822-C8EF-6187-F0D6-CE72CA4B6D2C}"/>
          </ac:spMkLst>
        </pc:spChg>
        <pc:spChg chg="add mod ord">
          <ac:chgData name="Nathan Tingen" userId="9297047a-a768-429d-9537-9438d887ff36" providerId="ADAL" clId="{38502637-B85C-433E-AC13-4DE4613C0B9D}" dt="2026-01-08T18:36:46.005" v="84" actId="700"/>
          <ac:spMkLst>
            <pc:docMk/>
            <pc:sldMk cId="2660641401" sldId="314"/>
            <ac:spMk id="3" creationId="{D4A512FA-8289-F96D-FE87-65188FD79F6C}"/>
          </ac:spMkLst>
        </pc:spChg>
        <pc:spChg chg="del mod ord">
          <ac:chgData name="Nathan Tingen" userId="9297047a-a768-429d-9537-9438d887ff36" providerId="ADAL" clId="{38502637-B85C-433E-AC13-4DE4613C0B9D}" dt="2026-01-08T18:36:46.005" v="84" actId="700"/>
          <ac:spMkLst>
            <pc:docMk/>
            <pc:sldMk cId="2660641401" sldId="314"/>
            <ac:spMk id="4" creationId="{F6312193-3B89-FEDA-CB4E-9711DFBE6EC5}"/>
          </ac:spMkLst>
        </pc:spChg>
        <pc:spChg chg="del mod ord">
          <ac:chgData name="Nathan Tingen" userId="9297047a-a768-429d-9537-9438d887ff36" providerId="ADAL" clId="{38502637-B85C-433E-AC13-4DE4613C0B9D}" dt="2026-01-08T18:36:46.005" v="84" actId="700"/>
          <ac:spMkLst>
            <pc:docMk/>
            <pc:sldMk cId="2660641401" sldId="314"/>
            <ac:spMk id="5" creationId="{EDCFD9F2-EFFB-F46A-0871-66DB17F8F2A6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49.695" v="85" actId="700"/>
        <pc:sldMkLst>
          <pc:docMk/>
          <pc:sldMk cId="2363007675" sldId="315"/>
        </pc:sldMkLst>
        <pc:spChg chg="del mod ord">
          <ac:chgData name="Nathan Tingen" userId="9297047a-a768-429d-9537-9438d887ff36" providerId="ADAL" clId="{38502637-B85C-433E-AC13-4DE4613C0B9D}" dt="2026-01-08T18:36:49.695" v="85" actId="700"/>
          <ac:spMkLst>
            <pc:docMk/>
            <pc:sldMk cId="2363007675" sldId="315"/>
            <ac:spMk id="2" creationId="{0E3280DD-74E7-CA6D-0E7A-2C45AB07BE17}"/>
          </ac:spMkLst>
        </pc:spChg>
        <pc:spChg chg="del mod ord">
          <ac:chgData name="Nathan Tingen" userId="9297047a-a768-429d-9537-9438d887ff36" providerId="ADAL" clId="{38502637-B85C-433E-AC13-4DE4613C0B9D}" dt="2026-01-08T18:36:49.695" v="85" actId="700"/>
          <ac:spMkLst>
            <pc:docMk/>
            <pc:sldMk cId="2363007675" sldId="315"/>
            <ac:spMk id="3" creationId="{A08B10CF-76B7-0F00-07A0-8E742BFDF68B}"/>
          </ac:spMkLst>
        </pc:spChg>
        <pc:spChg chg="add mod ord">
          <ac:chgData name="Nathan Tingen" userId="9297047a-a768-429d-9537-9438d887ff36" providerId="ADAL" clId="{38502637-B85C-433E-AC13-4DE4613C0B9D}" dt="2026-01-08T18:36:49.695" v="85" actId="700"/>
          <ac:spMkLst>
            <pc:docMk/>
            <pc:sldMk cId="2363007675" sldId="315"/>
            <ac:spMk id="4" creationId="{21148ABD-3DF1-7C9B-4511-1D39828FD140}"/>
          </ac:spMkLst>
        </pc:spChg>
        <pc:spChg chg="add mod ord">
          <ac:chgData name="Nathan Tingen" userId="9297047a-a768-429d-9537-9438d887ff36" providerId="ADAL" clId="{38502637-B85C-433E-AC13-4DE4613C0B9D}" dt="2026-01-08T18:36:49.695" v="85" actId="700"/>
          <ac:spMkLst>
            <pc:docMk/>
            <pc:sldMk cId="2363007675" sldId="315"/>
            <ac:spMk id="5" creationId="{56471B37-498C-9D1B-28AB-59118937A28B}"/>
          </ac:spMkLst>
        </pc:spChg>
      </pc:sldChg>
      <pc:sldChg chg="addSp delSp modSp add mod modClrScheme chgLayout">
        <pc:chgData name="Nathan Tingen" userId="9297047a-a768-429d-9537-9438d887ff36" providerId="ADAL" clId="{38502637-B85C-433E-AC13-4DE4613C0B9D}" dt="2026-01-08T18:36:57.006" v="87" actId="700"/>
        <pc:sldMkLst>
          <pc:docMk/>
          <pc:sldMk cId="387874570" sldId="316"/>
        </pc:sldMkLst>
        <pc:spChg chg="del mod ord">
          <ac:chgData name="Nathan Tingen" userId="9297047a-a768-429d-9537-9438d887ff36" providerId="ADAL" clId="{38502637-B85C-433E-AC13-4DE4613C0B9D}" dt="2026-01-08T18:36:57.006" v="87" actId="700"/>
          <ac:spMkLst>
            <pc:docMk/>
            <pc:sldMk cId="387874570" sldId="316"/>
            <ac:spMk id="2" creationId="{A70B1DFB-4321-98D5-C6C8-6F6F4D35263D}"/>
          </ac:spMkLst>
        </pc:spChg>
        <pc:spChg chg="del mod ord">
          <ac:chgData name="Nathan Tingen" userId="9297047a-a768-429d-9537-9438d887ff36" providerId="ADAL" clId="{38502637-B85C-433E-AC13-4DE4613C0B9D}" dt="2026-01-08T18:36:57.006" v="87" actId="700"/>
          <ac:spMkLst>
            <pc:docMk/>
            <pc:sldMk cId="387874570" sldId="316"/>
            <ac:spMk id="3" creationId="{F1AB83E9-79A7-C47E-9BD5-430D853B2872}"/>
          </ac:spMkLst>
        </pc:spChg>
        <pc:spChg chg="add mod ord">
          <ac:chgData name="Nathan Tingen" userId="9297047a-a768-429d-9537-9438d887ff36" providerId="ADAL" clId="{38502637-B85C-433E-AC13-4DE4613C0B9D}" dt="2026-01-08T18:36:57.006" v="87" actId="700"/>
          <ac:spMkLst>
            <pc:docMk/>
            <pc:sldMk cId="387874570" sldId="316"/>
            <ac:spMk id="4" creationId="{9EE415DC-C018-6268-F992-6BA9596E8B30}"/>
          </ac:spMkLst>
        </pc:spChg>
        <pc:spChg chg="add mod ord">
          <ac:chgData name="Nathan Tingen" userId="9297047a-a768-429d-9537-9438d887ff36" providerId="ADAL" clId="{38502637-B85C-433E-AC13-4DE4613C0B9D}" dt="2026-01-08T18:36:57.006" v="87" actId="700"/>
          <ac:spMkLst>
            <pc:docMk/>
            <pc:sldMk cId="387874570" sldId="316"/>
            <ac:spMk id="5" creationId="{1425C312-72D0-8080-770E-2444425233B1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6:59.889" v="88" actId="700"/>
        <pc:sldMkLst>
          <pc:docMk/>
          <pc:sldMk cId="3020028043" sldId="317"/>
        </pc:sldMkLst>
        <pc:spChg chg="add mod ord">
          <ac:chgData name="Nathan Tingen" userId="9297047a-a768-429d-9537-9438d887ff36" providerId="ADAL" clId="{38502637-B85C-433E-AC13-4DE4613C0B9D}" dt="2026-01-08T18:36:59.889" v="88" actId="700"/>
          <ac:spMkLst>
            <pc:docMk/>
            <pc:sldMk cId="3020028043" sldId="317"/>
            <ac:spMk id="2" creationId="{814A278D-1631-8CA2-C3BE-35B8A2170DCB}"/>
          </ac:spMkLst>
        </pc:spChg>
        <pc:spChg chg="add mod ord">
          <ac:chgData name="Nathan Tingen" userId="9297047a-a768-429d-9537-9438d887ff36" providerId="ADAL" clId="{38502637-B85C-433E-AC13-4DE4613C0B9D}" dt="2026-01-08T18:36:59.889" v="88" actId="700"/>
          <ac:spMkLst>
            <pc:docMk/>
            <pc:sldMk cId="3020028043" sldId="317"/>
            <ac:spMk id="3" creationId="{A4A9E2CD-B377-5BA5-6F96-55CD4A855A37}"/>
          </ac:spMkLst>
        </pc:spChg>
        <pc:spChg chg="del mod ord">
          <ac:chgData name="Nathan Tingen" userId="9297047a-a768-429d-9537-9438d887ff36" providerId="ADAL" clId="{38502637-B85C-433E-AC13-4DE4613C0B9D}" dt="2026-01-08T18:36:59.889" v="88" actId="700"/>
          <ac:spMkLst>
            <pc:docMk/>
            <pc:sldMk cId="3020028043" sldId="317"/>
            <ac:spMk id="4" creationId="{5675D3EF-78FA-847A-7F57-F70CC17BE1B8}"/>
          </ac:spMkLst>
        </pc:spChg>
        <pc:spChg chg="del mod ord">
          <ac:chgData name="Nathan Tingen" userId="9297047a-a768-429d-9537-9438d887ff36" providerId="ADAL" clId="{38502637-B85C-433E-AC13-4DE4613C0B9D}" dt="2026-01-08T18:36:59.889" v="88" actId="700"/>
          <ac:spMkLst>
            <pc:docMk/>
            <pc:sldMk cId="3020028043" sldId="317"/>
            <ac:spMk id="5" creationId="{233125E8-5E23-9796-C3C3-53E0F6AEB1FA}"/>
          </ac:spMkLst>
        </pc:spChg>
      </pc:sldChg>
      <pc:sldChg chg="addSp delSp modSp add mod modClrScheme chgLayout">
        <pc:chgData name="Nathan Tingen" userId="9297047a-a768-429d-9537-9438d887ff36" providerId="ADAL" clId="{38502637-B85C-433E-AC13-4DE4613C0B9D}" dt="2026-01-08T18:37:05.891" v="90" actId="700"/>
        <pc:sldMkLst>
          <pc:docMk/>
          <pc:sldMk cId="2602073499" sldId="318"/>
        </pc:sldMkLst>
        <pc:spChg chg="add mod ord">
          <ac:chgData name="Nathan Tingen" userId="9297047a-a768-429d-9537-9438d887ff36" providerId="ADAL" clId="{38502637-B85C-433E-AC13-4DE4613C0B9D}" dt="2026-01-08T18:37:05.891" v="90" actId="700"/>
          <ac:spMkLst>
            <pc:docMk/>
            <pc:sldMk cId="2602073499" sldId="318"/>
            <ac:spMk id="2" creationId="{A1143E8D-62F6-5A87-6156-2072F33856D5}"/>
          </ac:spMkLst>
        </pc:spChg>
        <pc:spChg chg="add mod ord">
          <ac:chgData name="Nathan Tingen" userId="9297047a-a768-429d-9537-9438d887ff36" providerId="ADAL" clId="{38502637-B85C-433E-AC13-4DE4613C0B9D}" dt="2026-01-08T18:37:05.891" v="90" actId="700"/>
          <ac:spMkLst>
            <pc:docMk/>
            <pc:sldMk cId="2602073499" sldId="318"/>
            <ac:spMk id="3" creationId="{177034A5-29FB-356D-F8F9-B7DE91C0C84B}"/>
          </ac:spMkLst>
        </pc:spChg>
        <pc:spChg chg="del mod ord">
          <ac:chgData name="Nathan Tingen" userId="9297047a-a768-429d-9537-9438d887ff36" providerId="ADAL" clId="{38502637-B85C-433E-AC13-4DE4613C0B9D}" dt="2026-01-08T18:37:05.891" v="90" actId="700"/>
          <ac:spMkLst>
            <pc:docMk/>
            <pc:sldMk cId="2602073499" sldId="318"/>
            <ac:spMk id="4" creationId="{064C8CD5-4950-A702-6AB7-A90016CE3FD4}"/>
          </ac:spMkLst>
        </pc:spChg>
        <pc:spChg chg="del mod ord">
          <ac:chgData name="Nathan Tingen" userId="9297047a-a768-429d-9537-9438d887ff36" providerId="ADAL" clId="{38502637-B85C-433E-AC13-4DE4613C0B9D}" dt="2026-01-08T18:37:05.891" v="90" actId="700"/>
          <ac:spMkLst>
            <pc:docMk/>
            <pc:sldMk cId="2602073499" sldId="318"/>
            <ac:spMk id="5" creationId="{0A70FEA4-DDC7-C949-0E87-7ACEF1D3AE85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7:08.855" v="91" actId="700"/>
        <pc:sldMkLst>
          <pc:docMk/>
          <pc:sldMk cId="215983082" sldId="319"/>
        </pc:sldMkLst>
        <pc:spChg chg="del mod ord">
          <ac:chgData name="Nathan Tingen" userId="9297047a-a768-429d-9537-9438d887ff36" providerId="ADAL" clId="{38502637-B85C-433E-AC13-4DE4613C0B9D}" dt="2026-01-08T18:37:08.855" v="91" actId="700"/>
          <ac:spMkLst>
            <pc:docMk/>
            <pc:sldMk cId="215983082" sldId="319"/>
            <ac:spMk id="2" creationId="{7A709E25-2158-A2F0-C4E5-0D37CA79C317}"/>
          </ac:spMkLst>
        </pc:spChg>
        <pc:spChg chg="del mod ord">
          <ac:chgData name="Nathan Tingen" userId="9297047a-a768-429d-9537-9438d887ff36" providerId="ADAL" clId="{38502637-B85C-433E-AC13-4DE4613C0B9D}" dt="2026-01-08T18:37:08.855" v="91" actId="700"/>
          <ac:spMkLst>
            <pc:docMk/>
            <pc:sldMk cId="215983082" sldId="319"/>
            <ac:spMk id="3" creationId="{69AE5E9B-4D6C-1AC6-EC02-5932C04F8934}"/>
          </ac:spMkLst>
        </pc:spChg>
        <pc:spChg chg="add mod ord">
          <ac:chgData name="Nathan Tingen" userId="9297047a-a768-429d-9537-9438d887ff36" providerId="ADAL" clId="{38502637-B85C-433E-AC13-4DE4613C0B9D}" dt="2026-01-08T18:37:08.855" v="91" actId="700"/>
          <ac:spMkLst>
            <pc:docMk/>
            <pc:sldMk cId="215983082" sldId="319"/>
            <ac:spMk id="4" creationId="{E85E04C4-9DA7-1C86-C72C-90894571B336}"/>
          </ac:spMkLst>
        </pc:spChg>
        <pc:spChg chg="add mod ord">
          <ac:chgData name="Nathan Tingen" userId="9297047a-a768-429d-9537-9438d887ff36" providerId="ADAL" clId="{38502637-B85C-433E-AC13-4DE4613C0B9D}" dt="2026-01-08T18:37:08.855" v="91" actId="700"/>
          <ac:spMkLst>
            <pc:docMk/>
            <pc:sldMk cId="215983082" sldId="319"/>
            <ac:spMk id="5" creationId="{A93CB8F7-D0E8-75B2-2AA3-50617E80E1C7}"/>
          </ac:spMkLst>
        </pc:spChg>
      </pc:sldChg>
      <pc:sldMasterChg chg="addSldLayout modSldLayout">
        <pc:chgData name="Nathan Tingen" userId="9297047a-a768-429d-9537-9438d887ff36" providerId="ADAL" clId="{38502637-B85C-433E-AC13-4DE4613C0B9D}" dt="2026-01-08T18:35:03.488" v="68"/>
        <pc:sldMasterMkLst>
          <pc:docMk/>
          <pc:sldMasterMk cId="443311994" sldId="2147483648"/>
        </pc:sldMasterMkLst>
        <pc:sldLayoutChg chg="addSp modSp">
          <pc:chgData name="Nathan Tingen" userId="9297047a-a768-429d-9537-9438d887ff36" providerId="ADAL" clId="{38502637-B85C-433E-AC13-4DE4613C0B9D}" dt="2026-01-05T23:27:47.411" v="41"/>
          <pc:sldLayoutMkLst>
            <pc:docMk/>
            <pc:sldMasterMk cId="443311994" sldId="2147483648"/>
            <pc:sldLayoutMk cId="1565947285" sldId="2147483649"/>
          </pc:sldLayoutMkLst>
          <pc:grpChg chg="add mod">
            <ac:chgData name="Nathan Tingen" userId="9297047a-a768-429d-9537-9438d887ff36" providerId="ADAL" clId="{38502637-B85C-433E-AC13-4DE4613C0B9D}" dt="2026-01-05T23:27:47.411" v="41"/>
            <ac:grpSpMkLst>
              <pc:docMk/>
              <pc:sldMasterMk cId="443311994" sldId="2147483648"/>
              <pc:sldLayoutMk cId="1565947285" sldId="2147483649"/>
              <ac:grpSpMk id="7" creationId="{A00D112F-9B64-0626-4C1E-4750983F09C9}"/>
            </ac:grpSpMkLst>
          </pc:grpChg>
          <pc:picChg chg="mod">
            <ac:chgData name="Nathan Tingen" userId="9297047a-a768-429d-9537-9438d887ff36" providerId="ADAL" clId="{38502637-B85C-433E-AC13-4DE4613C0B9D}" dt="2026-01-05T23:27:47.411" v="41"/>
            <ac:picMkLst>
              <pc:docMk/>
              <pc:sldMasterMk cId="443311994" sldId="2147483648"/>
              <pc:sldLayoutMk cId="1565947285" sldId="2147483649"/>
              <ac:picMk id="8" creationId="{1CB553FF-246E-289C-0FD2-DFC622340EAD}"/>
            </ac:picMkLst>
          </pc:picChg>
          <pc:picChg chg="mod">
            <ac:chgData name="Nathan Tingen" userId="9297047a-a768-429d-9537-9438d887ff36" providerId="ADAL" clId="{38502637-B85C-433E-AC13-4DE4613C0B9D}" dt="2026-01-05T23:27:47.411" v="41"/>
            <ac:picMkLst>
              <pc:docMk/>
              <pc:sldMasterMk cId="443311994" sldId="2147483648"/>
              <pc:sldLayoutMk cId="1565947285" sldId="2147483649"/>
              <ac:picMk id="9" creationId="{0DB40E71-49E7-C2DF-3733-E324B5C01E4F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41.191" v="6"/>
          <pc:sldLayoutMkLst>
            <pc:docMk/>
            <pc:sldMasterMk cId="443311994" sldId="2147483648"/>
            <pc:sldLayoutMk cId="776825332" sldId="2147483651"/>
          </pc:sldLayoutMkLst>
          <pc:grpChg chg="add mod">
            <ac:chgData name="Nathan Tingen" userId="9297047a-a768-429d-9537-9438d887ff36" providerId="ADAL" clId="{38502637-B85C-433E-AC13-4DE4613C0B9D}" dt="2026-01-05T23:24:41.191" v="6"/>
            <ac:grpSpMkLst>
              <pc:docMk/>
              <pc:sldMasterMk cId="443311994" sldId="2147483648"/>
              <pc:sldLayoutMk cId="776825332" sldId="2147483651"/>
              <ac:grpSpMk id="9" creationId="{1F324804-D799-10FF-5BE0-C6BF6659B2AE}"/>
            </ac:grpSpMkLst>
          </pc:grpChg>
          <pc:picChg chg="mod">
            <ac:chgData name="Nathan Tingen" userId="9297047a-a768-429d-9537-9438d887ff36" providerId="ADAL" clId="{38502637-B85C-433E-AC13-4DE4613C0B9D}" dt="2026-01-05T23:24:41.191" v="6"/>
            <ac:picMkLst>
              <pc:docMk/>
              <pc:sldMasterMk cId="443311994" sldId="2147483648"/>
              <pc:sldLayoutMk cId="776825332" sldId="2147483651"/>
              <ac:picMk id="10" creationId="{E3F7ECCB-C088-7290-6AD2-22F56F7AA0DB}"/>
            </ac:picMkLst>
          </pc:picChg>
          <pc:picChg chg="mod">
            <ac:chgData name="Nathan Tingen" userId="9297047a-a768-429d-9537-9438d887ff36" providerId="ADAL" clId="{38502637-B85C-433E-AC13-4DE4613C0B9D}" dt="2026-01-05T23:24:41.191" v="6"/>
            <ac:picMkLst>
              <pc:docMk/>
              <pc:sldMasterMk cId="443311994" sldId="2147483648"/>
              <pc:sldLayoutMk cId="776825332" sldId="2147483651"/>
              <ac:picMk id="11" creationId="{E09A330C-F406-0E65-22AE-009BC37D8BF9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00.805" v="0"/>
          <pc:sldLayoutMkLst>
            <pc:docMk/>
            <pc:sldMasterMk cId="443311994" sldId="2147483648"/>
            <pc:sldLayoutMk cId="2530327399" sldId="2147483661"/>
          </pc:sldLayoutMkLst>
          <pc:grpChg chg="add mod">
            <ac:chgData name="Nathan Tingen" userId="9297047a-a768-429d-9537-9438d887ff36" providerId="ADAL" clId="{38502637-B85C-433E-AC13-4DE4613C0B9D}" dt="2026-01-05T23:24:00.805" v="0"/>
            <ac:grpSpMkLst>
              <pc:docMk/>
              <pc:sldMasterMk cId="443311994" sldId="2147483648"/>
              <pc:sldLayoutMk cId="2530327399" sldId="2147483661"/>
              <ac:grpSpMk id="2" creationId="{57804882-43C1-0630-107B-35E46E843426}"/>
            </ac:grpSpMkLst>
          </pc:grpChg>
          <pc:picChg chg="mod">
            <ac:chgData name="Nathan Tingen" userId="9297047a-a768-429d-9537-9438d887ff36" providerId="ADAL" clId="{38502637-B85C-433E-AC13-4DE4613C0B9D}" dt="2026-01-05T23:24:00.805" v="0"/>
            <ac:picMkLst>
              <pc:docMk/>
              <pc:sldMasterMk cId="443311994" sldId="2147483648"/>
              <pc:sldLayoutMk cId="2530327399" sldId="2147483661"/>
              <ac:picMk id="3" creationId="{30E4B347-E32F-7E72-BA10-7B169941548C}"/>
            </ac:picMkLst>
          </pc:picChg>
          <pc:picChg chg="mod">
            <ac:chgData name="Nathan Tingen" userId="9297047a-a768-429d-9537-9438d887ff36" providerId="ADAL" clId="{38502637-B85C-433E-AC13-4DE4613C0B9D}" dt="2026-01-05T23:24:00.805" v="0"/>
            <ac:picMkLst>
              <pc:docMk/>
              <pc:sldMasterMk cId="443311994" sldId="2147483648"/>
              <pc:sldLayoutMk cId="2530327399" sldId="2147483661"/>
              <ac:picMk id="7" creationId="{33403B60-4D53-AF7F-D16C-49932E3EAD9D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14.671" v="15"/>
          <pc:sldLayoutMkLst>
            <pc:docMk/>
            <pc:sldMasterMk cId="443311994" sldId="2147483648"/>
            <pc:sldLayoutMk cId="458232943" sldId="2147483663"/>
          </pc:sldLayoutMkLst>
          <pc:grpChg chg="add mod">
            <ac:chgData name="Nathan Tingen" userId="9297047a-a768-429d-9537-9438d887ff36" providerId="ADAL" clId="{38502637-B85C-433E-AC13-4DE4613C0B9D}" dt="2026-01-05T23:25:14.671" v="15"/>
            <ac:grpSpMkLst>
              <pc:docMk/>
              <pc:sldMasterMk cId="443311994" sldId="2147483648"/>
              <pc:sldLayoutMk cId="458232943" sldId="2147483663"/>
              <ac:grpSpMk id="9" creationId="{E0E16DDA-1C81-3EC8-CE33-FBEECD407F28}"/>
            </ac:grpSpMkLst>
          </pc:grpChg>
          <pc:picChg chg="mod">
            <ac:chgData name="Nathan Tingen" userId="9297047a-a768-429d-9537-9438d887ff36" providerId="ADAL" clId="{38502637-B85C-433E-AC13-4DE4613C0B9D}" dt="2026-01-05T23:25:14.671" v="15"/>
            <ac:picMkLst>
              <pc:docMk/>
              <pc:sldMasterMk cId="443311994" sldId="2147483648"/>
              <pc:sldLayoutMk cId="458232943" sldId="2147483663"/>
              <ac:picMk id="10" creationId="{47F074A8-C59D-B7F3-9DE9-25885B2EC73D}"/>
            </ac:picMkLst>
          </pc:picChg>
          <pc:picChg chg="mod">
            <ac:chgData name="Nathan Tingen" userId="9297047a-a768-429d-9537-9438d887ff36" providerId="ADAL" clId="{38502637-B85C-433E-AC13-4DE4613C0B9D}" dt="2026-01-05T23:25:14.671" v="15"/>
            <ac:picMkLst>
              <pc:docMk/>
              <pc:sldMasterMk cId="443311994" sldId="2147483648"/>
              <pc:sldLayoutMk cId="458232943" sldId="2147483663"/>
              <ac:picMk id="11" creationId="{72E11AB8-0167-4700-C47B-95A761AD2789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28.977" v="16"/>
          <pc:sldLayoutMkLst>
            <pc:docMk/>
            <pc:sldMasterMk cId="443311994" sldId="2147483648"/>
            <pc:sldLayoutMk cId="2677889510" sldId="2147483664"/>
          </pc:sldLayoutMkLst>
          <pc:grpChg chg="add mod">
            <ac:chgData name="Nathan Tingen" userId="9297047a-a768-429d-9537-9438d887ff36" providerId="ADAL" clId="{38502637-B85C-433E-AC13-4DE4613C0B9D}" dt="2026-01-05T23:25:28.977" v="16"/>
            <ac:grpSpMkLst>
              <pc:docMk/>
              <pc:sldMasterMk cId="443311994" sldId="2147483648"/>
              <pc:sldLayoutMk cId="2677889510" sldId="2147483664"/>
              <ac:grpSpMk id="9" creationId="{46F21E47-6927-7729-38C9-63B793B4ECEC}"/>
            </ac:grpSpMkLst>
          </pc:grpChg>
          <pc:picChg chg="mod">
            <ac:chgData name="Nathan Tingen" userId="9297047a-a768-429d-9537-9438d887ff36" providerId="ADAL" clId="{38502637-B85C-433E-AC13-4DE4613C0B9D}" dt="2026-01-05T23:25:28.977" v="16"/>
            <ac:picMkLst>
              <pc:docMk/>
              <pc:sldMasterMk cId="443311994" sldId="2147483648"/>
              <pc:sldLayoutMk cId="2677889510" sldId="2147483664"/>
              <ac:picMk id="10" creationId="{3669FB51-E9A6-4BBD-00FD-211FC6CC2C1D}"/>
            </ac:picMkLst>
          </pc:picChg>
          <pc:picChg chg="mod">
            <ac:chgData name="Nathan Tingen" userId="9297047a-a768-429d-9537-9438d887ff36" providerId="ADAL" clId="{38502637-B85C-433E-AC13-4DE4613C0B9D}" dt="2026-01-05T23:25:28.977" v="16"/>
            <ac:picMkLst>
              <pc:docMk/>
              <pc:sldMasterMk cId="443311994" sldId="2147483648"/>
              <pc:sldLayoutMk cId="2677889510" sldId="2147483664"/>
              <ac:picMk id="11" creationId="{9FD381CE-1F38-A03F-680C-69B5DD1ED43E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7:49.706" v="42"/>
          <pc:sldLayoutMkLst>
            <pc:docMk/>
            <pc:sldMasterMk cId="443311994" sldId="2147483648"/>
            <pc:sldLayoutMk cId="1953267245" sldId="2147483735"/>
          </pc:sldLayoutMkLst>
          <pc:grpChg chg="add mod">
            <ac:chgData name="Nathan Tingen" userId="9297047a-a768-429d-9537-9438d887ff36" providerId="ADAL" clId="{38502637-B85C-433E-AC13-4DE4613C0B9D}" dt="2026-01-05T23:24:03.110" v="1"/>
            <ac:grpSpMkLst>
              <pc:docMk/>
              <pc:sldMasterMk cId="443311994" sldId="2147483648"/>
              <pc:sldLayoutMk cId="1953267245" sldId="2147483735"/>
              <ac:grpSpMk id="2" creationId="{FCB0020E-3993-A0C1-497E-B8DCEBF9E9D8}"/>
            </ac:grpSpMkLst>
          </pc:grpChg>
          <pc:picChg chg="mod">
            <ac:chgData name="Nathan Tingen" userId="9297047a-a768-429d-9537-9438d887ff36" providerId="ADAL" clId="{38502637-B85C-433E-AC13-4DE4613C0B9D}" dt="2026-01-05T23:24:03.110" v="1"/>
            <ac:picMkLst>
              <pc:docMk/>
              <pc:sldMasterMk cId="443311994" sldId="2147483648"/>
              <pc:sldLayoutMk cId="1953267245" sldId="2147483735"/>
              <ac:picMk id="3" creationId="{619C6350-2A26-06AC-7570-C19543CB2E4D}"/>
            </ac:picMkLst>
          </pc:picChg>
          <pc:picChg chg="mod">
            <ac:chgData name="Nathan Tingen" userId="9297047a-a768-429d-9537-9438d887ff36" providerId="ADAL" clId="{38502637-B85C-433E-AC13-4DE4613C0B9D}" dt="2026-01-05T23:24:03.110" v="1"/>
            <ac:picMkLst>
              <pc:docMk/>
              <pc:sldMasterMk cId="443311994" sldId="2147483648"/>
              <pc:sldLayoutMk cId="1953267245" sldId="2147483735"/>
              <ac:picMk id="7" creationId="{CF134BAA-3746-235B-39BD-F781ADF59725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7:53.480" v="43"/>
          <pc:sldLayoutMkLst>
            <pc:docMk/>
            <pc:sldMasterMk cId="443311994" sldId="2147483648"/>
            <pc:sldLayoutMk cId="4291247851" sldId="2147483736"/>
          </pc:sldLayoutMkLst>
          <pc:grpChg chg="add mod">
            <ac:chgData name="Nathan Tingen" userId="9297047a-a768-429d-9537-9438d887ff36" providerId="ADAL" clId="{38502637-B85C-433E-AC13-4DE4613C0B9D}" dt="2026-01-05T23:27:53.480" v="43"/>
            <ac:grpSpMkLst>
              <pc:docMk/>
              <pc:sldMasterMk cId="443311994" sldId="2147483648"/>
              <pc:sldLayoutMk cId="4291247851" sldId="2147483736"/>
              <ac:grpSpMk id="7" creationId="{DAF5EAFA-2DFE-9111-F006-8E82831DD5AD}"/>
            </ac:grpSpMkLst>
          </pc:grpChg>
          <pc:picChg chg="mod">
            <ac:chgData name="Nathan Tingen" userId="9297047a-a768-429d-9537-9438d887ff36" providerId="ADAL" clId="{38502637-B85C-433E-AC13-4DE4613C0B9D}" dt="2026-01-05T23:27:53.480" v="43"/>
            <ac:picMkLst>
              <pc:docMk/>
              <pc:sldMasterMk cId="443311994" sldId="2147483648"/>
              <pc:sldLayoutMk cId="4291247851" sldId="2147483736"/>
              <ac:picMk id="8" creationId="{D166A6CD-71CF-EA5C-5C7C-C1A61011051E}"/>
            </ac:picMkLst>
          </pc:picChg>
          <pc:picChg chg="mod">
            <ac:chgData name="Nathan Tingen" userId="9297047a-a768-429d-9537-9438d887ff36" providerId="ADAL" clId="{38502637-B85C-433E-AC13-4DE4613C0B9D}" dt="2026-01-05T23:27:53.480" v="43"/>
            <ac:picMkLst>
              <pc:docMk/>
              <pc:sldMasterMk cId="443311994" sldId="2147483648"/>
              <pc:sldLayoutMk cId="4291247851" sldId="2147483736"/>
              <ac:picMk id="9" creationId="{AE6EE678-3551-1DEF-AD49-E59D33FC2B61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44.995" v="7"/>
          <pc:sldLayoutMkLst>
            <pc:docMk/>
            <pc:sldMasterMk cId="443311994" sldId="2147483648"/>
            <pc:sldLayoutMk cId="2658688246" sldId="2147483738"/>
          </pc:sldLayoutMkLst>
          <pc:grpChg chg="add mod">
            <ac:chgData name="Nathan Tingen" userId="9297047a-a768-429d-9537-9438d887ff36" providerId="ADAL" clId="{38502637-B85C-433E-AC13-4DE4613C0B9D}" dt="2026-01-05T23:24:44.995" v="7"/>
            <ac:grpSpMkLst>
              <pc:docMk/>
              <pc:sldMasterMk cId="443311994" sldId="2147483648"/>
              <pc:sldLayoutMk cId="2658688246" sldId="2147483738"/>
              <ac:grpSpMk id="10" creationId="{8A8B914E-B205-A9E8-60D3-6C28603555A8}"/>
            </ac:grpSpMkLst>
          </pc:grpChg>
          <pc:picChg chg="mod">
            <ac:chgData name="Nathan Tingen" userId="9297047a-a768-429d-9537-9438d887ff36" providerId="ADAL" clId="{38502637-B85C-433E-AC13-4DE4613C0B9D}" dt="2026-01-05T23:24:44.995" v="7"/>
            <ac:picMkLst>
              <pc:docMk/>
              <pc:sldMasterMk cId="443311994" sldId="2147483648"/>
              <pc:sldLayoutMk cId="2658688246" sldId="2147483738"/>
              <ac:picMk id="11" creationId="{E554647C-B851-B7AA-83F7-0F43F3B52372}"/>
            </ac:picMkLst>
          </pc:picChg>
          <pc:picChg chg="mod">
            <ac:chgData name="Nathan Tingen" userId="9297047a-a768-429d-9537-9438d887ff36" providerId="ADAL" clId="{38502637-B85C-433E-AC13-4DE4613C0B9D}" dt="2026-01-05T23:24:44.995" v="7"/>
            <ac:picMkLst>
              <pc:docMk/>
              <pc:sldMasterMk cId="443311994" sldId="2147483648"/>
              <pc:sldLayoutMk cId="2658688246" sldId="2147483738"/>
              <ac:picMk id="13" creationId="{A06DE50A-07AD-0589-22BB-11A926C39C70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13.041" v="14"/>
          <pc:sldLayoutMkLst>
            <pc:docMk/>
            <pc:sldMasterMk cId="443311994" sldId="2147483648"/>
            <pc:sldLayoutMk cId="4198306348" sldId="2147483739"/>
          </pc:sldLayoutMkLst>
          <pc:grpChg chg="add mod">
            <ac:chgData name="Nathan Tingen" userId="9297047a-a768-429d-9537-9438d887ff36" providerId="ADAL" clId="{38502637-B85C-433E-AC13-4DE4613C0B9D}" dt="2026-01-05T23:25:13.041" v="14"/>
            <ac:grpSpMkLst>
              <pc:docMk/>
              <pc:sldMasterMk cId="443311994" sldId="2147483648"/>
              <pc:sldLayoutMk cId="4198306348" sldId="2147483739"/>
              <ac:grpSpMk id="10" creationId="{DFC4D2E2-CF27-E69E-BC47-926DF8BBD660}"/>
            </ac:grpSpMkLst>
          </pc:grpChg>
          <pc:picChg chg="mod">
            <ac:chgData name="Nathan Tingen" userId="9297047a-a768-429d-9537-9438d887ff36" providerId="ADAL" clId="{38502637-B85C-433E-AC13-4DE4613C0B9D}" dt="2026-01-05T23:25:13.041" v="14"/>
            <ac:picMkLst>
              <pc:docMk/>
              <pc:sldMasterMk cId="443311994" sldId="2147483648"/>
              <pc:sldLayoutMk cId="4198306348" sldId="2147483739"/>
              <ac:picMk id="11" creationId="{D0F7EA7E-113F-CDAF-7739-EAE49A98C65D}"/>
            </ac:picMkLst>
          </pc:picChg>
          <pc:picChg chg="mod">
            <ac:chgData name="Nathan Tingen" userId="9297047a-a768-429d-9537-9438d887ff36" providerId="ADAL" clId="{38502637-B85C-433E-AC13-4DE4613C0B9D}" dt="2026-01-05T23:25:13.041" v="14"/>
            <ac:picMkLst>
              <pc:docMk/>
              <pc:sldMasterMk cId="443311994" sldId="2147483648"/>
              <pc:sldLayoutMk cId="4198306348" sldId="2147483739"/>
              <ac:picMk id="12" creationId="{51EB2C87-5342-0C25-2B9A-9B04DB80DD18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31.021" v="17"/>
          <pc:sldLayoutMkLst>
            <pc:docMk/>
            <pc:sldMasterMk cId="443311994" sldId="2147483648"/>
            <pc:sldLayoutMk cId="3513466207" sldId="2147483740"/>
          </pc:sldLayoutMkLst>
          <pc:grpChg chg="add mod">
            <ac:chgData name="Nathan Tingen" userId="9297047a-a768-429d-9537-9438d887ff36" providerId="ADAL" clId="{38502637-B85C-433E-AC13-4DE4613C0B9D}" dt="2026-01-05T23:25:31.021" v="17"/>
            <ac:grpSpMkLst>
              <pc:docMk/>
              <pc:sldMasterMk cId="443311994" sldId="2147483648"/>
              <pc:sldLayoutMk cId="3513466207" sldId="2147483740"/>
              <ac:grpSpMk id="10" creationId="{45F20832-EEC6-674A-16F0-0201CE8CFA02}"/>
            </ac:grpSpMkLst>
          </pc:grpChg>
          <pc:picChg chg="mod">
            <ac:chgData name="Nathan Tingen" userId="9297047a-a768-429d-9537-9438d887ff36" providerId="ADAL" clId="{38502637-B85C-433E-AC13-4DE4613C0B9D}" dt="2026-01-05T23:25:31.021" v="17"/>
            <ac:picMkLst>
              <pc:docMk/>
              <pc:sldMasterMk cId="443311994" sldId="2147483648"/>
              <pc:sldLayoutMk cId="3513466207" sldId="2147483740"/>
              <ac:picMk id="11" creationId="{1F41CD49-9B55-B6B5-C459-582186B36BA0}"/>
            </ac:picMkLst>
          </pc:picChg>
          <pc:picChg chg="mod">
            <ac:chgData name="Nathan Tingen" userId="9297047a-a768-429d-9537-9438d887ff36" providerId="ADAL" clId="{38502637-B85C-433E-AC13-4DE4613C0B9D}" dt="2026-01-05T23:25:31.021" v="17"/>
            <ac:picMkLst>
              <pc:docMk/>
              <pc:sldMasterMk cId="443311994" sldId="2147483648"/>
              <pc:sldLayoutMk cId="3513466207" sldId="2147483740"/>
              <ac:picMk id="12" creationId="{CDC78426-ECA6-7697-204F-28DB23378A31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05.510" v="2"/>
          <pc:sldLayoutMkLst>
            <pc:docMk/>
            <pc:sldMasterMk cId="443311994" sldId="2147483648"/>
            <pc:sldLayoutMk cId="3878407590" sldId="2147483741"/>
          </pc:sldLayoutMkLst>
          <pc:grpChg chg="add mod">
            <ac:chgData name="Nathan Tingen" userId="9297047a-a768-429d-9537-9438d887ff36" providerId="ADAL" clId="{38502637-B85C-433E-AC13-4DE4613C0B9D}" dt="2026-01-05T23:24:05.510" v="2"/>
            <ac:grpSpMkLst>
              <pc:docMk/>
              <pc:sldMasterMk cId="443311994" sldId="2147483648"/>
              <pc:sldLayoutMk cId="3878407590" sldId="2147483741"/>
              <ac:grpSpMk id="2" creationId="{03D0E28C-62D6-1437-2A18-1B64974D4D2A}"/>
            </ac:grpSpMkLst>
          </pc:grpChg>
          <pc:picChg chg="mod">
            <ac:chgData name="Nathan Tingen" userId="9297047a-a768-429d-9537-9438d887ff36" providerId="ADAL" clId="{38502637-B85C-433E-AC13-4DE4613C0B9D}" dt="2026-01-05T23:24:05.510" v="2"/>
            <ac:picMkLst>
              <pc:docMk/>
              <pc:sldMasterMk cId="443311994" sldId="2147483648"/>
              <pc:sldLayoutMk cId="3878407590" sldId="2147483741"/>
              <ac:picMk id="3" creationId="{D8832C52-0926-9DE0-9932-453335B9FA83}"/>
            </ac:picMkLst>
          </pc:picChg>
          <pc:picChg chg="mod">
            <ac:chgData name="Nathan Tingen" userId="9297047a-a768-429d-9537-9438d887ff36" providerId="ADAL" clId="{38502637-B85C-433E-AC13-4DE4613C0B9D}" dt="2026-01-05T23:24:05.510" v="2"/>
            <ac:picMkLst>
              <pc:docMk/>
              <pc:sldMasterMk cId="443311994" sldId="2147483648"/>
              <pc:sldLayoutMk cId="3878407590" sldId="2147483741"/>
              <ac:picMk id="7" creationId="{0E4E78D9-B2BB-C31E-C7B2-C22750047591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7:56.146" v="44"/>
          <pc:sldLayoutMkLst>
            <pc:docMk/>
            <pc:sldMasterMk cId="443311994" sldId="2147483648"/>
            <pc:sldLayoutMk cId="3795534943" sldId="2147483742"/>
          </pc:sldLayoutMkLst>
          <pc:grpChg chg="add mod">
            <ac:chgData name="Nathan Tingen" userId="9297047a-a768-429d-9537-9438d887ff36" providerId="ADAL" clId="{38502637-B85C-433E-AC13-4DE4613C0B9D}" dt="2026-01-05T23:27:56.146" v="44"/>
            <ac:grpSpMkLst>
              <pc:docMk/>
              <pc:sldMasterMk cId="443311994" sldId="2147483648"/>
              <pc:sldLayoutMk cId="3795534943" sldId="2147483742"/>
              <ac:grpSpMk id="7" creationId="{39920D79-118A-B397-AAF2-74027EAA507C}"/>
            </ac:grpSpMkLst>
          </pc:grpChg>
          <pc:picChg chg="mod">
            <ac:chgData name="Nathan Tingen" userId="9297047a-a768-429d-9537-9438d887ff36" providerId="ADAL" clId="{38502637-B85C-433E-AC13-4DE4613C0B9D}" dt="2026-01-05T23:27:56.146" v="44"/>
            <ac:picMkLst>
              <pc:docMk/>
              <pc:sldMasterMk cId="443311994" sldId="2147483648"/>
              <pc:sldLayoutMk cId="3795534943" sldId="2147483742"/>
              <ac:picMk id="8" creationId="{97D78699-EA05-BD9F-275C-17BBAF7475EF}"/>
            </ac:picMkLst>
          </pc:picChg>
          <pc:picChg chg="mod">
            <ac:chgData name="Nathan Tingen" userId="9297047a-a768-429d-9537-9438d887ff36" providerId="ADAL" clId="{38502637-B85C-433E-AC13-4DE4613C0B9D}" dt="2026-01-05T23:27:56.146" v="44"/>
            <ac:picMkLst>
              <pc:docMk/>
              <pc:sldMasterMk cId="443311994" sldId="2147483648"/>
              <pc:sldLayoutMk cId="3795534943" sldId="2147483742"/>
              <ac:picMk id="9" creationId="{557D4440-A53A-5DDC-99F0-0BB0A789DC0C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47.369" v="8"/>
          <pc:sldLayoutMkLst>
            <pc:docMk/>
            <pc:sldMasterMk cId="443311994" sldId="2147483648"/>
            <pc:sldLayoutMk cId="2295151202" sldId="2147483744"/>
          </pc:sldLayoutMkLst>
          <pc:grpChg chg="add mod">
            <ac:chgData name="Nathan Tingen" userId="9297047a-a768-429d-9537-9438d887ff36" providerId="ADAL" clId="{38502637-B85C-433E-AC13-4DE4613C0B9D}" dt="2026-01-05T23:24:47.369" v="8"/>
            <ac:grpSpMkLst>
              <pc:docMk/>
              <pc:sldMasterMk cId="443311994" sldId="2147483648"/>
              <pc:sldLayoutMk cId="2295151202" sldId="2147483744"/>
              <ac:grpSpMk id="10" creationId="{B30E22C7-7CC1-56B6-B6EA-DC8ED616080C}"/>
            </ac:grpSpMkLst>
          </pc:grpChg>
          <pc:picChg chg="mod">
            <ac:chgData name="Nathan Tingen" userId="9297047a-a768-429d-9537-9438d887ff36" providerId="ADAL" clId="{38502637-B85C-433E-AC13-4DE4613C0B9D}" dt="2026-01-05T23:24:47.369" v="8"/>
            <ac:picMkLst>
              <pc:docMk/>
              <pc:sldMasterMk cId="443311994" sldId="2147483648"/>
              <pc:sldLayoutMk cId="2295151202" sldId="2147483744"/>
              <ac:picMk id="11" creationId="{C310097D-80EB-E1C3-6056-3E15D888AB8B}"/>
            </ac:picMkLst>
          </pc:picChg>
          <pc:picChg chg="mod">
            <ac:chgData name="Nathan Tingen" userId="9297047a-a768-429d-9537-9438d887ff36" providerId="ADAL" clId="{38502637-B85C-433E-AC13-4DE4613C0B9D}" dt="2026-01-05T23:24:47.369" v="8"/>
            <ac:picMkLst>
              <pc:docMk/>
              <pc:sldMasterMk cId="443311994" sldId="2147483648"/>
              <pc:sldLayoutMk cId="2295151202" sldId="2147483744"/>
              <ac:picMk id="13" creationId="{BBBCF674-5CEF-E0A2-5FC3-450DCDD966DD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11.367" v="13"/>
          <pc:sldLayoutMkLst>
            <pc:docMk/>
            <pc:sldMasterMk cId="443311994" sldId="2147483648"/>
            <pc:sldLayoutMk cId="1298322607" sldId="2147483745"/>
          </pc:sldLayoutMkLst>
          <pc:grpChg chg="add mod">
            <ac:chgData name="Nathan Tingen" userId="9297047a-a768-429d-9537-9438d887ff36" providerId="ADAL" clId="{38502637-B85C-433E-AC13-4DE4613C0B9D}" dt="2026-01-05T23:25:11.367" v="13"/>
            <ac:grpSpMkLst>
              <pc:docMk/>
              <pc:sldMasterMk cId="443311994" sldId="2147483648"/>
              <pc:sldLayoutMk cId="1298322607" sldId="2147483745"/>
              <ac:grpSpMk id="10" creationId="{82F188E9-DB13-070E-19E0-29E17C91F9AD}"/>
            </ac:grpSpMkLst>
          </pc:grpChg>
          <pc:picChg chg="mod">
            <ac:chgData name="Nathan Tingen" userId="9297047a-a768-429d-9537-9438d887ff36" providerId="ADAL" clId="{38502637-B85C-433E-AC13-4DE4613C0B9D}" dt="2026-01-05T23:25:11.367" v="13"/>
            <ac:picMkLst>
              <pc:docMk/>
              <pc:sldMasterMk cId="443311994" sldId="2147483648"/>
              <pc:sldLayoutMk cId="1298322607" sldId="2147483745"/>
              <ac:picMk id="11" creationId="{864A650B-A5DC-9813-86E9-DA7147B0247D}"/>
            </ac:picMkLst>
          </pc:picChg>
          <pc:picChg chg="mod">
            <ac:chgData name="Nathan Tingen" userId="9297047a-a768-429d-9537-9438d887ff36" providerId="ADAL" clId="{38502637-B85C-433E-AC13-4DE4613C0B9D}" dt="2026-01-05T23:25:11.367" v="13"/>
            <ac:picMkLst>
              <pc:docMk/>
              <pc:sldMasterMk cId="443311994" sldId="2147483648"/>
              <pc:sldLayoutMk cId="1298322607" sldId="2147483745"/>
              <ac:picMk id="12" creationId="{D6CAD958-B705-AA20-25D4-F64F83339A02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32.825" v="18"/>
          <pc:sldLayoutMkLst>
            <pc:docMk/>
            <pc:sldMasterMk cId="443311994" sldId="2147483648"/>
            <pc:sldLayoutMk cId="1335980323" sldId="2147483746"/>
          </pc:sldLayoutMkLst>
          <pc:grpChg chg="add mod">
            <ac:chgData name="Nathan Tingen" userId="9297047a-a768-429d-9537-9438d887ff36" providerId="ADAL" clId="{38502637-B85C-433E-AC13-4DE4613C0B9D}" dt="2026-01-05T23:25:32.825" v="18"/>
            <ac:grpSpMkLst>
              <pc:docMk/>
              <pc:sldMasterMk cId="443311994" sldId="2147483648"/>
              <pc:sldLayoutMk cId="1335980323" sldId="2147483746"/>
              <ac:grpSpMk id="10" creationId="{B84E7745-A8EA-7EE0-C477-79669FB6AD26}"/>
            </ac:grpSpMkLst>
          </pc:grpChg>
          <pc:picChg chg="mod">
            <ac:chgData name="Nathan Tingen" userId="9297047a-a768-429d-9537-9438d887ff36" providerId="ADAL" clId="{38502637-B85C-433E-AC13-4DE4613C0B9D}" dt="2026-01-05T23:25:32.825" v="18"/>
            <ac:picMkLst>
              <pc:docMk/>
              <pc:sldMasterMk cId="443311994" sldId="2147483648"/>
              <pc:sldLayoutMk cId="1335980323" sldId="2147483746"/>
              <ac:picMk id="11" creationId="{423E4A7D-14FD-BFCB-255E-1893932B743B}"/>
            </ac:picMkLst>
          </pc:picChg>
          <pc:picChg chg="mod">
            <ac:chgData name="Nathan Tingen" userId="9297047a-a768-429d-9537-9438d887ff36" providerId="ADAL" clId="{38502637-B85C-433E-AC13-4DE4613C0B9D}" dt="2026-01-05T23:25:32.825" v="18"/>
            <ac:picMkLst>
              <pc:docMk/>
              <pc:sldMasterMk cId="443311994" sldId="2147483648"/>
              <pc:sldLayoutMk cId="1335980323" sldId="2147483746"/>
              <ac:picMk id="12" creationId="{8E855B27-D916-F171-92FD-0AF9C0CD505E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07.621" v="3"/>
          <pc:sldLayoutMkLst>
            <pc:docMk/>
            <pc:sldMasterMk cId="443311994" sldId="2147483648"/>
            <pc:sldLayoutMk cId="284386338" sldId="2147483747"/>
          </pc:sldLayoutMkLst>
          <pc:grpChg chg="add mod">
            <ac:chgData name="Nathan Tingen" userId="9297047a-a768-429d-9537-9438d887ff36" providerId="ADAL" clId="{38502637-B85C-433E-AC13-4DE4613C0B9D}" dt="2026-01-05T23:24:07.621" v="3"/>
            <ac:grpSpMkLst>
              <pc:docMk/>
              <pc:sldMasterMk cId="443311994" sldId="2147483648"/>
              <pc:sldLayoutMk cId="284386338" sldId="2147483747"/>
              <ac:grpSpMk id="2" creationId="{E7853410-A4ED-098A-93E1-8AC6FD4CC002}"/>
            </ac:grpSpMkLst>
          </pc:grpChg>
          <pc:picChg chg="mod">
            <ac:chgData name="Nathan Tingen" userId="9297047a-a768-429d-9537-9438d887ff36" providerId="ADAL" clId="{38502637-B85C-433E-AC13-4DE4613C0B9D}" dt="2026-01-05T23:24:07.621" v="3"/>
            <ac:picMkLst>
              <pc:docMk/>
              <pc:sldMasterMk cId="443311994" sldId="2147483648"/>
              <pc:sldLayoutMk cId="284386338" sldId="2147483747"/>
              <ac:picMk id="3" creationId="{90ADA402-2FDD-C338-503E-2DFB5DAFE1FE}"/>
            </ac:picMkLst>
          </pc:picChg>
          <pc:picChg chg="mod">
            <ac:chgData name="Nathan Tingen" userId="9297047a-a768-429d-9537-9438d887ff36" providerId="ADAL" clId="{38502637-B85C-433E-AC13-4DE4613C0B9D}" dt="2026-01-05T23:24:07.621" v="3"/>
            <ac:picMkLst>
              <pc:docMk/>
              <pc:sldMasterMk cId="443311994" sldId="2147483648"/>
              <pc:sldLayoutMk cId="284386338" sldId="2147483747"/>
              <ac:picMk id="7" creationId="{41E7E5F8-4EC9-0571-6D97-8060A6F3DBCA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7:58.323" v="45"/>
          <pc:sldLayoutMkLst>
            <pc:docMk/>
            <pc:sldMasterMk cId="443311994" sldId="2147483648"/>
            <pc:sldLayoutMk cId="1962141399" sldId="2147483748"/>
          </pc:sldLayoutMkLst>
          <pc:grpChg chg="add mod">
            <ac:chgData name="Nathan Tingen" userId="9297047a-a768-429d-9537-9438d887ff36" providerId="ADAL" clId="{38502637-B85C-433E-AC13-4DE4613C0B9D}" dt="2026-01-05T23:27:58.323" v="45"/>
            <ac:grpSpMkLst>
              <pc:docMk/>
              <pc:sldMasterMk cId="443311994" sldId="2147483648"/>
              <pc:sldLayoutMk cId="1962141399" sldId="2147483748"/>
              <ac:grpSpMk id="7" creationId="{7CBE6A47-8B29-AECD-981B-DBDCF1F99CA4}"/>
            </ac:grpSpMkLst>
          </pc:grpChg>
          <pc:picChg chg="mod">
            <ac:chgData name="Nathan Tingen" userId="9297047a-a768-429d-9537-9438d887ff36" providerId="ADAL" clId="{38502637-B85C-433E-AC13-4DE4613C0B9D}" dt="2026-01-05T23:27:58.323" v="45"/>
            <ac:picMkLst>
              <pc:docMk/>
              <pc:sldMasterMk cId="443311994" sldId="2147483648"/>
              <pc:sldLayoutMk cId="1962141399" sldId="2147483748"/>
              <ac:picMk id="8" creationId="{048D9ACC-2E04-C276-A9C5-125648A48097}"/>
            </ac:picMkLst>
          </pc:picChg>
          <pc:picChg chg="mod">
            <ac:chgData name="Nathan Tingen" userId="9297047a-a768-429d-9537-9438d887ff36" providerId="ADAL" clId="{38502637-B85C-433E-AC13-4DE4613C0B9D}" dt="2026-01-05T23:27:58.323" v="45"/>
            <ac:picMkLst>
              <pc:docMk/>
              <pc:sldMasterMk cId="443311994" sldId="2147483648"/>
              <pc:sldLayoutMk cId="1962141399" sldId="2147483748"/>
              <ac:picMk id="9" creationId="{27F3A418-22AA-A9D8-65A2-16CDDC6172C8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49.263" v="9"/>
          <pc:sldLayoutMkLst>
            <pc:docMk/>
            <pc:sldMasterMk cId="443311994" sldId="2147483648"/>
            <pc:sldLayoutMk cId="3043854303" sldId="2147483750"/>
          </pc:sldLayoutMkLst>
          <pc:grpChg chg="add mod">
            <ac:chgData name="Nathan Tingen" userId="9297047a-a768-429d-9537-9438d887ff36" providerId="ADAL" clId="{38502637-B85C-433E-AC13-4DE4613C0B9D}" dt="2026-01-05T23:24:49.263" v="9"/>
            <ac:grpSpMkLst>
              <pc:docMk/>
              <pc:sldMasterMk cId="443311994" sldId="2147483648"/>
              <pc:sldLayoutMk cId="3043854303" sldId="2147483750"/>
              <ac:grpSpMk id="10" creationId="{2C6C7AAB-C8D2-ECB7-8EEE-69655AC0C96E}"/>
            </ac:grpSpMkLst>
          </pc:grpChg>
          <pc:picChg chg="mod">
            <ac:chgData name="Nathan Tingen" userId="9297047a-a768-429d-9537-9438d887ff36" providerId="ADAL" clId="{38502637-B85C-433E-AC13-4DE4613C0B9D}" dt="2026-01-05T23:24:49.263" v="9"/>
            <ac:picMkLst>
              <pc:docMk/>
              <pc:sldMasterMk cId="443311994" sldId="2147483648"/>
              <pc:sldLayoutMk cId="3043854303" sldId="2147483750"/>
              <ac:picMk id="11" creationId="{258CD1A2-9396-32DB-9ABB-9EEEAC2FE3B1}"/>
            </ac:picMkLst>
          </pc:picChg>
          <pc:picChg chg="mod">
            <ac:chgData name="Nathan Tingen" userId="9297047a-a768-429d-9537-9438d887ff36" providerId="ADAL" clId="{38502637-B85C-433E-AC13-4DE4613C0B9D}" dt="2026-01-05T23:24:49.263" v="9"/>
            <ac:picMkLst>
              <pc:docMk/>
              <pc:sldMasterMk cId="443311994" sldId="2147483648"/>
              <pc:sldLayoutMk cId="3043854303" sldId="2147483750"/>
              <ac:picMk id="13" creationId="{A4026533-3AE7-2A73-7537-CF8E0A88AB4F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09.291" v="12"/>
          <pc:sldLayoutMkLst>
            <pc:docMk/>
            <pc:sldMasterMk cId="443311994" sldId="2147483648"/>
            <pc:sldLayoutMk cId="901868633" sldId="2147483751"/>
          </pc:sldLayoutMkLst>
          <pc:grpChg chg="add mod">
            <ac:chgData name="Nathan Tingen" userId="9297047a-a768-429d-9537-9438d887ff36" providerId="ADAL" clId="{38502637-B85C-433E-AC13-4DE4613C0B9D}" dt="2026-01-05T23:25:09.291" v="12"/>
            <ac:grpSpMkLst>
              <pc:docMk/>
              <pc:sldMasterMk cId="443311994" sldId="2147483648"/>
              <pc:sldLayoutMk cId="901868633" sldId="2147483751"/>
              <ac:grpSpMk id="10" creationId="{036CD1E0-E303-CE22-D2F5-376382BBDA89}"/>
            </ac:grpSpMkLst>
          </pc:grpChg>
          <pc:picChg chg="mod">
            <ac:chgData name="Nathan Tingen" userId="9297047a-a768-429d-9537-9438d887ff36" providerId="ADAL" clId="{38502637-B85C-433E-AC13-4DE4613C0B9D}" dt="2026-01-05T23:25:09.291" v="12"/>
            <ac:picMkLst>
              <pc:docMk/>
              <pc:sldMasterMk cId="443311994" sldId="2147483648"/>
              <pc:sldLayoutMk cId="901868633" sldId="2147483751"/>
              <ac:picMk id="11" creationId="{FB48DA98-4E85-1FDF-A440-2538A73888ED}"/>
            </ac:picMkLst>
          </pc:picChg>
          <pc:picChg chg="mod">
            <ac:chgData name="Nathan Tingen" userId="9297047a-a768-429d-9537-9438d887ff36" providerId="ADAL" clId="{38502637-B85C-433E-AC13-4DE4613C0B9D}" dt="2026-01-05T23:25:09.291" v="12"/>
            <ac:picMkLst>
              <pc:docMk/>
              <pc:sldMasterMk cId="443311994" sldId="2147483648"/>
              <pc:sldLayoutMk cId="901868633" sldId="2147483751"/>
              <ac:picMk id="12" creationId="{8DF2C094-7830-5073-F11A-1E2BEC11A122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35.002" v="19"/>
          <pc:sldLayoutMkLst>
            <pc:docMk/>
            <pc:sldMasterMk cId="443311994" sldId="2147483648"/>
            <pc:sldLayoutMk cId="2991125437" sldId="2147483752"/>
          </pc:sldLayoutMkLst>
          <pc:grpChg chg="add mod">
            <ac:chgData name="Nathan Tingen" userId="9297047a-a768-429d-9537-9438d887ff36" providerId="ADAL" clId="{38502637-B85C-433E-AC13-4DE4613C0B9D}" dt="2026-01-05T23:25:35.002" v="19"/>
            <ac:grpSpMkLst>
              <pc:docMk/>
              <pc:sldMasterMk cId="443311994" sldId="2147483648"/>
              <pc:sldLayoutMk cId="2991125437" sldId="2147483752"/>
              <ac:grpSpMk id="10" creationId="{2A2F7725-2216-48CB-55F1-9ED896494B18}"/>
            </ac:grpSpMkLst>
          </pc:grpChg>
          <pc:picChg chg="mod">
            <ac:chgData name="Nathan Tingen" userId="9297047a-a768-429d-9537-9438d887ff36" providerId="ADAL" clId="{38502637-B85C-433E-AC13-4DE4613C0B9D}" dt="2026-01-05T23:25:35.002" v="19"/>
            <ac:picMkLst>
              <pc:docMk/>
              <pc:sldMasterMk cId="443311994" sldId="2147483648"/>
              <pc:sldLayoutMk cId="2991125437" sldId="2147483752"/>
              <ac:picMk id="11" creationId="{69305884-A3F3-84A7-6ECA-30FF9A8B804F}"/>
            </ac:picMkLst>
          </pc:picChg>
          <pc:picChg chg="mod">
            <ac:chgData name="Nathan Tingen" userId="9297047a-a768-429d-9537-9438d887ff36" providerId="ADAL" clId="{38502637-B85C-433E-AC13-4DE4613C0B9D}" dt="2026-01-05T23:25:35.002" v="19"/>
            <ac:picMkLst>
              <pc:docMk/>
              <pc:sldMasterMk cId="443311994" sldId="2147483648"/>
              <pc:sldLayoutMk cId="2991125437" sldId="2147483752"/>
              <ac:picMk id="12" creationId="{AAD7BA45-431C-E532-5895-B50132500C40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8:00.288" v="46"/>
          <pc:sldLayoutMkLst>
            <pc:docMk/>
            <pc:sldMasterMk cId="443311994" sldId="2147483648"/>
            <pc:sldLayoutMk cId="3097825749" sldId="2147483753"/>
          </pc:sldLayoutMkLst>
          <pc:grpChg chg="add mod">
            <ac:chgData name="Nathan Tingen" userId="9297047a-a768-429d-9537-9438d887ff36" providerId="ADAL" clId="{38502637-B85C-433E-AC13-4DE4613C0B9D}" dt="2026-01-05T23:24:19.344" v="5"/>
            <ac:grpSpMkLst>
              <pc:docMk/>
              <pc:sldMasterMk cId="443311994" sldId="2147483648"/>
              <pc:sldLayoutMk cId="3097825749" sldId="2147483753"/>
              <ac:grpSpMk id="2" creationId="{01199CB3-783F-06DA-87B0-B5F079863213}"/>
            </ac:grpSpMkLst>
          </pc:grpChg>
          <pc:picChg chg="mod">
            <ac:chgData name="Nathan Tingen" userId="9297047a-a768-429d-9537-9438d887ff36" providerId="ADAL" clId="{38502637-B85C-433E-AC13-4DE4613C0B9D}" dt="2026-01-05T23:24:19.344" v="5"/>
            <ac:picMkLst>
              <pc:docMk/>
              <pc:sldMasterMk cId="443311994" sldId="2147483648"/>
              <pc:sldLayoutMk cId="3097825749" sldId="2147483753"/>
              <ac:picMk id="7" creationId="{57C48E1A-3478-B806-23DD-449583C7D731}"/>
            </ac:picMkLst>
          </pc:picChg>
          <pc:picChg chg="mod">
            <ac:chgData name="Nathan Tingen" userId="9297047a-a768-429d-9537-9438d887ff36" providerId="ADAL" clId="{38502637-B85C-433E-AC13-4DE4613C0B9D}" dt="2026-01-05T23:24:19.344" v="5"/>
            <ac:picMkLst>
              <pc:docMk/>
              <pc:sldMasterMk cId="443311994" sldId="2147483648"/>
              <pc:sldLayoutMk cId="3097825749" sldId="2147483753"/>
              <ac:picMk id="8" creationId="{E97BFD8A-1551-08F4-53A5-97F1B41B94F5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8:04.857" v="47"/>
          <pc:sldLayoutMkLst>
            <pc:docMk/>
            <pc:sldMasterMk cId="443311994" sldId="2147483648"/>
            <pc:sldLayoutMk cId="1292511143" sldId="2147483754"/>
          </pc:sldLayoutMkLst>
          <pc:grpChg chg="add mod">
            <ac:chgData name="Nathan Tingen" userId="9297047a-a768-429d-9537-9438d887ff36" providerId="ADAL" clId="{38502637-B85C-433E-AC13-4DE4613C0B9D}" dt="2026-01-05T23:28:04.857" v="47"/>
            <ac:grpSpMkLst>
              <pc:docMk/>
              <pc:sldMasterMk cId="443311994" sldId="2147483648"/>
              <pc:sldLayoutMk cId="1292511143" sldId="2147483754"/>
              <ac:grpSpMk id="7" creationId="{6A848C01-ED21-65AB-5C27-37406E90DB7D}"/>
            </ac:grpSpMkLst>
          </pc:grpChg>
          <pc:picChg chg="mod">
            <ac:chgData name="Nathan Tingen" userId="9297047a-a768-429d-9537-9438d887ff36" providerId="ADAL" clId="{38502637-B85C-433E-AC13-4DE4613C0B9D}" dt="2026-01-05T23:28:04.857" v="47"/>
            <ac:picMkLst>
              <pc:docMk/>
              <pc:sldMasterMk cId="443311994" sldId="2147483648"/>
              <pc:sldLayoutMk cId="1292511143" sldId="2147483754"/>
              <ac:picMk id="8" creationId="{E5F1A42B-516F-0890-F82C-7C80265D178F}"/>
            </ac:picMkLst>
          </pc:picChg>
          <pc:picChg chg="mod">
            <ac:chgData name="Nathan Tingen" userId="9297047a-a768-429d-9537-9438d887ff36" providerId="ADAL" clId="{38502637-B85C-433E-AC13-4DE4613C0B9D}" dt="2026-01-05T23:28:04.857" v="47"/>
            <ac:picMkLst>
              <pc:docMk/>
              <pc:sldMasterMk cId="443311994" sldId="2147483648"/>
              <pc:sldLayoutMk cId="1292511143" sldId="2147483754"/>
              <ac:picMk id="9" creationId="{09D29AB8-5D22-2DE0-7456-1DE141C8225D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4:51.031" v="10"/>
          <pc:sldLayoutMkLst>
            <pc:docMk/>
            <pc:sldMasterMk cId="443311994" sldId="2147483648"/>
            <pc:sldLayoutMk cId="218834144" sldId="2147483756"/>
          </pc:sldLayoutMkLst>
          <pc:grpChg chg="add mod">
            <ac:chgData name="Nathan Tingen" userId="9297047a-a768-429d-9537-9438d887ff36" providerId="ADAL" clId="{38502637-B85C-433E-AC13-4DE4613C0B9D}" dt="2026-01-05T23:24:51.031" v="10"/>
            <ac:grpSpMkLst>
              <pc:docMk/>
              <pc:sldMasterMk cId="443311994" sldId="2147483648"/>
              <pc:sldLayoutMk cId="218834144" sldId="2147483756"/>
              <ac:grpSpMk id="10" creationId="{23E96421-48D6-C15E-5F2B-EE1684399B02}"/>
            </ac:grpSpMkLst>
          </pc:grpChg>
          <pc:picChg chg="mod">
            <ac:chgData name="Nathan Tingen" userId="9297047a-a768-429d-9537-9438d887ff36" providerId="ADAL" clId="{38502637-B85C-433E-AC13-4DE4613C0B9D}" dt="2026-01-05T23:24:51.031" v="10"/>
            <ac:picMkLst>
              <pc:docMk/>
              <pc:sldMasterMk cId="443311994" sldId="2147483648"/>
              <pc:sldLayoutMk cId="218834144" sldId="2147483756"/>
              <ac:picMk id="11" creationId="{9A65C922-0F15-8AD6-E405-697037052720}"/>
            </ac:picMkLst>
          </pc:picChg>
          <pc:picChg chg="mod">
            <ac:chgData name="Nathan Tingen" userId="9297047a-a768-429d-9537-9438d887ff36" providerId="ADAL" clId="{38502637-B85C-433E-AC13-4DE4613C0B9D}" dt="2026-01-05T23:24:51.031" v="10"/>
            <ac:picMkLst>
              <pc:docMk/>
              <pc:sldMasterMk cId="443311994" sldId="2147483648"/>
              <pc:sldLayoutMk cId="218834144" sldId="2147483756"/>
              <ac:picMk id="13" creationId="{70D94533-5583-8868-89CE-FBAE997B5CCB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07.025" v="11"/>
          <pc:sldLayoutMkLst>
            <pc:docMk/>
            <pc:sldMasterMk cId="443311994" sldId="2147483648"/>
            <pc:sldLayoutMk cId="3748191701" sldId="2147483757"/>
          </pc:sldLayoutMkLst>
          <pc:grpChg chg="add mod">
            <ac:chgData name="Nathan Tingen" userId="9297047a-a768-429d-9537-9438d887ff36" providerId="ADAL" clId="{38502637-B85C-433E-AC13-4DE4613C0B9D}" dt="2026-01-05T23:25:07.025" v="11"/>
            <ac:grpSpMkLst>
              <pc:docMk/>
              <pc:sldMasterMk cId="443311994" sldId="2147483648"/>
              <pc:sldLayoutMk cId="3748191701" sldId="2147483757"/>
              <ac:grpSpMk id="10" creationId="{8173EC97-10E8-3BBF-CD44-D41E12697702}"/>
            </ac:grpSpMkLst>
          </pc:grpChg>
          <pc:picChg chg="mod">
            <ac:chgData name="Nathan Tingen" userId="9297047a-a768-429d-9537-9438d887ff36" providerId="ADAL" clId="{38502637-B85C-433E-AC13-4DE4613C0B9D}" dt="2026-01-05T23:25:07.025" v="11"/>
            <ac:picMkLst>
              <pc:docMk/>
              <pc:sldMasterMk cId="443311994" sldId="2147483648"/>
              <pc:sldLayoutMk cId="3748191701" sldId="2147483757"/>
              <ac:picMk id="11" creationId="{391A3E70-64C4-6AFA-6F55-4A55B135B73F}"/>
            </ac:picMkLst>
          </pc:picChg>
          <pc:picChg chg="mod">
            <ac:chgData name="Nathan Tingen" userId="9297047a-a768-429d-9537-9438d887ff36" providerId="ADAL" clId="{38502637-B85C-433E-AC13-4DE4613C0B9D}" dt="2026-01-05T23:25:07.025" v="11"/>
            <ac:picMkLst>
              <pc:docMk/>
              <pc:sldMasterMk cId="443311994" sldId="2147483648"/>
              <pc:sldLayoutMk cId="3748191701" sldId="2147483757"/>
              <ac:picMk id="12" creationId="{E2D8D345-FE90-CB27-2FA7-A61FC1E9CDC0}"/>
            </ac:picMkLst>
          </pc:picChg>
        </pc:sldLayoutChg>
        <pc:sldLayoutChg chg="addSp modSp">
          <pc:chgData name="Nathan Tingen" userId="9297047a-a768-429d-9537-9438d887ff36" providerId="ADAL" clId="{38502637-B85C-433E-AC13-4DE4613C0B9D}" dt="2026-01-05T23:25:37.085" v="20"/>
          <pc:sldLayoutMkLst>
            <pc:docMk/>
            <pc:sldMasterMk cId="443311994" sldId="2147483648"/>
            <pc:sldLayoutMk cId="4190287858" sldId="2147483758"/>
          </pc:sldLayoutMkLst>
          <pc:grpChg chg="add mod">
            <ac:chgData name="Nathan Tingen" userId="9297047a-a768-429d-9537-9438d887ff36" providerId="ADAL" clId="{38502637-B85C-433E-AC13-4DE4613C0B9D}" dt="2026-01-05T23:25:37.085" v="20"/>
            <ac:grpSpMkLst>
              <pc:docMk/>
              <pc:sldMasterMk cId="443311994" sldId="2147483648"/>
              <pc:sldLayoutMk cId="4190287858" sldId="2147483758"/>
              <ac:grpSpMk id="10" creationId="{87D642FC-A5CE-76AF-5FA9-07559ED30BD7}"/>
            </ac:grpSpMkLst>
          </pc:grpChg>
          <pc:picChg chg="mod">
            <ac:chgData name="Nathan Tingen" userId="9297047a-a768-429d-9537-9438d887ff36" providerId="ADAL" clId="{38502637-B85C-433E-AC13-4DE4613C0B9D}" dt="2026-01-05T23:25:37.085" v="20"/>
            <ac:picMkLst>
              <pc:docMk/>
              <pc:sldMasterMk cId="443311994" sldId="2147483648"/>
              <pc:sldLayoutMk cId="4190287858" sldId="2147483758"/>
              <ac:picMk id="11" creationId="{A046F9BF-D333-192A-1612-C39996CEE730}"/>
            </ac:picMkLst>
          </pc:picChg>
          <pc:picChg chg="mod">
            <ac:chgData name="Nathan Tingen" userId="9297047a-a768-429d-9537-9438d887ff36" providerId="ADAL" clId="{38502637-B85C-433E-AC13-4DE4613C0B9D}" dt="2026-01-05T23:25:37.085" v="20"/>
            <ac:picMkLst>
              <pc:docMk/>
              <pc:sldMasterMk cId="443311994" sldId="2147483648"/>
              <pc:sldLayoutMk cId="4190287858" sldId="2147483758"/>
              <ac:picMk id="12" creationId="{76EC7BC4-48BC-A865-C142-97C0CEA50FA7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6:01.726" v="30"/>
          <pc:sldLayoutMkLst>
            <pc:docMk/>
            <pc:sldMasterMk cId="443311994" sldId="2147483648"/>
            <pc:sldLayoutMk cId="3019410017" sldId="2147483761"/>
          </pc:sldLayoutMkLst>
          <pc:grpChg chg="add mod">
            <ac:chgData name="Nathan Tingen" userId="9297047a-a768-429d-9537-9438d887ff36" providerId="ADAL" clId="{38502637-B85C-433E-AC13-4DE4613C0B9D}" dt="2026-01-05T23:26:01.726" v="30"/>
            <ac:grpSpMkLst>
              <pc:docMk/>
              <pc:sldMasterMk cId="443311994" sldId="2147483648"/>
              <pc:sldLayoutMk cId="3019410017" sldId="2147483761"/>
              <ac:grpSpMk id="9" creationId="{3F3112C0-C6DF-AC98-C25F-0494944B138A}"/>
            </ac:grpSpMkLst>
          </pc:grpChg>
          <pc:picChg chg="mod">
            <ac:chgData name="Nathan Tingen" userId="9297047a-a768-429d-9537-9438d887ff36" providerId="ADAL" clId="{38502637-B85C-433E-AC13-4DE4613C0B9D}" dt="2026-01-05T23:26:01.726" v="30"/>
            <ac:picMkLst>
              <pc:docMk/>
              <pc:sldMasterMk cId="443311994" sldId="2147483648"/>
              <pc:sldLayoutMk cId="3019410017" sldId="2147483761"/>
              <ac:picMk id="10" creationId="{F7B8942C-CDE7-7C43-A622-AC7A9B8258A5}"/>
            </ac:picMkLst>
          </pc:picChg>
          <pc:picChg chg="mod">
            <ac:chgData name="Nathan Tingen" userId="9297047a-a768-429d-9537-9438d887ff36" providerId="ADAL" clId="{38502637-B85C-433E-AC13-4DE4613C0B9D}" dt="2026-01-05T23:26:01.726" v="30"/>
            <ac:picMkLst>
              <pc:docMk/>
              <pc:sldMasterMk cId="443311994" sldId="2147483648"/>
              <pc:sldLayoutMk cId="3019410017" sldId="2147483761"/>
              <ac:picMk id="11" creationId="{E684D1FF-FABC-A272-870A-F0F2C28A6C9A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6:07.172" v="32"/>
          <pc:sldLayoutMkLst>
            <pc:docMk/>
            <pc:sldMasterMk cId="443311994" sldId="2147483648"/>
            <pc:sldLayoutMk cId="3897151767" sldId="2147483762"/>
          </pc:sldLayoutMkLst>
          <pc:grpChg chg="add mod">
            <ac:chgData name="Nathan Tingen" userId="9297047a-a768-429d-9537-9438d887ff36" providerId="ADAL" clId="{38502637-B85C-433E-AC13-4DE4613C0B9D}" dt="2026-01-05T23:26:07.172" v="32"/>
            <ac:grpSpMkLst>
              <pc:docMk/>
              <pc:sldMasterMk cId="443311994" sldId="2147483648"/>
              <pc:sldLayoutMk cId="3897151767" sldId="2147483762"/>
              <ac:grpSpMk id="9" creationId="{611BF2C1-1384-0C06-B011-6E2DE2C22C60}"/>
            </ac:grpSpMkLst>
          </pc:grpChg>
          <pc:picChg chg="mod">
            <ac:chgData name="Nathan Tingen" userId="9297047a-a768-429d-9537-9438d887ff36" providerId="ADAL" clId="{38502637-B85C-433E-AC13-4DE4613C0B9D}" dt="2026-01-05T23:26:07.172" v="32"/>
            <ac:picMkLst>
              <pc:docMk/>
              <pc:sldMasterMk cId="443311994" sldId="2147483648"/>
              <pc:sldLayoutMk cId="3897151767" sldId="2147483762"/>
              <ac:picMk id="10" creationId="{F52F8FCA-1B03-ADCD-0197-734890EDA34C}"/>
            </ac:picMkLst>
          </pc:picChg>
          <pc:picChg chg="mod">
            <ac:chgData name="Nathan Tingen" userId="9297047a-a768-429d-9537-9438d887ff36" providerId="ADAL" clId="{38502637-B85C-433E-AC13-4DE4613C0B9D}" dt="2026-01-05T23:26:07.172" v="32"/>
            <ac:picMkLst>
              <pc:docMk/>
              <pc:sldMasterMk cId="443311994" sldId="2147483648"/>
              <pc:sldLayoutMk cId="3897151767" sldId="2147483762"/>
              <ac:picMk id="11" creationId="{116E2AFB-A1D9-0A31-AB23-4F6FE1A45FE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6:10.794" v="34"/>
          <pc:sldLayoutMkLst>
            <pc:docMk/>
            <pc:sldMasterMk cId="443311994" sldId="2147483648"/>
            <pc:sldLayoutMk cId="179947320" sldId="2147483781"/>
          </pc:sldLayoutMkLst>
          <pc:grpChg chg="add mod">
            <ac:chgData name="Nathan Tingen" userId="9297047a-a768-429d-9537-9438d887ff36" providerId="ADAL" clId="{38502637-B85C-433E-AC13-4DE4613C0B9D}" dt="2026-01-05T23:26:10.794" v="34"/>
            <ac:grpSpMkLst>
              <pc:docMk/>
              <pc:sldMasterMk cId="443311994" sldId="2147483648"/>
              <pc:sldLayoutMk cId="179947320" sldId="2147483781"/>
              <ac:grpSpMk id="9" creationId="{A40C9537-E474-DEBD-6B6E-AE31EFD7F85F}"/>
            </ac:grpSpMkLst>
          </pc:grpChg>
          <pc:picChg chg="mod">
            <ac:chgData name="Nathan Tingen" userId="9297047a-a768-429d-9537-9438d887ff36" providerId="ADAL" clId="{38502637-B85C-433E-AC13-4DE4613C0B9D}" dt="2026-01-05T23:26:10.794" v="34"/>
            <ac:picMkLst>
              <pc:docMk/>
              <pc:sldMasterMk cId="443311994" sldId="2147483648"/>
              <pc:sldLayoutMk cId="179947320" sldId="2147483781"/>
              <ac:picMk id="10" creationId="{402F2151-306F-F310-139E-4F2C8E1EC1ED}"/>
            </ac:picMkLst>
          </pc:picChg>
          <pc:picChg chg="mod">
            <ac:chgData name="Nathan Tingen" userId="9297047a-a768-429d-9537-9438d887ff36" providerId="ADAL" clId="{38502637-B85C-433E-AC13-4DE4613C0B9D}" dt="2026-01-05T23:26:10.794" v="34"/>
            <ac:picMkLst>
              <pc:docMk/>
              <pc:sldMasterMk cId="443311994" sldId="2147483648"/>
              <pc:sldLayoutMk cId="179947320" sldId="2147483781"/>
              <ac:picMk id="11" creationId="{03B1E022-7236-1C99-A5CB-0243B5045F31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6:14.169" v="36"/>
          <pc:sldLayoutMkLst>
            <pc:docMk/>
            <pc:sldMasterMk cId="443311994" sldId="2147483648"/>
            <pc:sldLayoutMk cId="283184990" sldId="2147483782"/>
          </pc:sldLayoutMkLst>
          <pc:grpChg chg="add mod">
            <ac:chgData name="Nathan Tingen" userId="9297047a-a768-429d-9537-9438d887ff36" providerId="ADAL" clId="{38502637-B85C-433E-AC13-4DE4613C0B9D}" dt="2026-01-05T23:26:14.169" v="36"/>
            <ac:grpSpMkLst>
              <pc:docMk/>
              <pc:sldMasterMk cId="443311994" sldId="2147483648"/>
              <pc:sldLayoutMk cId="283184990" sldId="2147483782"/>
              <ac:grpSpMk id="9" creationId="{153A69BA-D302-298C-C32D-9CD10874A3BC}"/>
            </ac:grpSpMkLst>
          </pc:grpChg>
          <pc:picChg chg="mod">
            <ac:chgData name="Nathan Tingen" userId="9297047a-a768-429d-9537-9438d887ff36" providerId="ADAL" clId="{38502637-B85C-433E-AC13-4DE4613C0B9D}" dt="2026-01-05T23:26:14.169" v="36"/>
            <ac:picMkLst>
              <pc:docMk/>
              <pc:sldMasterMk cId="443311994" sldId="2147483648"/>
              <pc:sldLayoutMk cId="283184990" sldId="2147483782"/>
              <ac:picMk id="10" creationId="{9380E650-CDDC-2D77-F8CD-F5642C1C3B98}"/>
            </ac:picMkLst>
          </pc:picChg>
          <pc:picChg chg="mod">
            <ac:chgData name="Nathan Tingen" userId="9297047a-a768-429d-9537-9438d887ff36" providerId="ADAL" clId="{38502637-B85C-433E-AC13-4DE4613C0B9D}" dt="2026-01-05T23:26:14.169" v="36"/>
            <ac:picMkLst>
              <pc:docMk/>
              <pc:sldMasterMk cId="443311994" sldId="2147483648"/>
              <pc:sldLayoutMk cId="283184990" sldId="2147483782"/>
              <ac:picMk id="11" creationId="{AF583DC2-A6BE-CEA6-05E1-7726448FCFC0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5:53.135" v="26"/>
          <pc:sldLayoutMkLst>
            <pc:docMk/>
            <pc:sldMasterMk cId="443311994" sldId="2147483648"/>
            <pc:sldLayoutMk cId="4115014388" sldId="2147483787"/>
          </pc:sldLayoutMkLst>
          <pc:grpChg chg="add mod">
            <ac:chgData name="Nathan Tingen" userId="9297047a-a768-429d-9537-9438d887ff36" providerId="ADAL" clId="{38502637-B85C-433E-AC13-4DE4613C0B9D}" dt="2026-01-05T23:25:53.135" v="26"/>
            <ac:grpSpMkLst>
              <pc:docMk/>
              <pc:sldMasterMk cId="443311994" sldId="2147483648"/>
              <pc:sldLayoutMk cId="4115014388" sldId="2147483787"/>
              <ac:grpSpMk id="9" creationId="{4E590C5F-50B8-4C97-175A-FBDD9E9115E6}"/>
            </ac:grpSpMkLst>
          </pc:grpChg>
          <pc:picChg chg="mod">
            <ac:chgData name="Nathan Tingen" userId="9297047a-a768-429d-9537-9438d887ff36" providerId="ADAL" clId="{38502637-B85C-433E-AC13-4DE4613C0B9D}" dt="2026-01-05T23:25:53.135" v="26"/>
            <ac:picMkLst>
              <pc:docMk/>
              <pc:sldMasterMk cId="443311994" sldId="2147483648"/>
              <pc:sldLayoutMk cId="4115014388" sldId="2147483787"/>
              <ac:picMk id="10" creationId="{B3D35EFE-A894-DB11-0BF5-AC1EB9CDC69F}"/>
            </ac:picMkLst>
          </pc:picChg>
          <pc:picChg chg="mod">
            <ac:chgData name="Nathan Tingen" userId="9297047a-a768-429d-9537-9438d887ff36" providerId="ADAL" clId="{38502637-B85C-433E-AC13-4DE4613C0B9D}" dt="2026-01-05T23:25:53.135" v="26"/>
            <ac:picMkLst>
              <pc:docMk/>
              <pc:sldMasterMk cId="443311994" sldId="2147483648"/>
              <pc:sldLayoutMk cId="4115014388" sldId="2147483787"/>
              <ac:picMk id="11" creationId="{A47F38FE-10FE-A23B-37FB-22BE218B3C04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5:56.887" v="28"/>
          <pc:sldLayoutMkLst>
            <pc:docMk/>
            <pc:sldMasterMk cId="443311994" sldId="2147483648"/>
            <pc:sldLayoutMk cId="2270843919" sldId="2147483788"/>
          </pc:sldLayoutMkLst>
          <pc:grpChg chg="add mod">
            <ac:chgData name="Nathan Tingen" userId="9297047a-a768-429d-9537-9438d887ff36" providerId="ADAL" clId="{38502637-B85C-433E-AC13-4DE4613C0B9D}" dt="2026-01-05T23:25:56.887" v="28"/>
            <ac:grpSpMkLst>
              <pc:docMk/>
              <pc:sldMasterMk cId="443311994" sldId="2147483648"/>
              <pc:sldLayoutMk cId="2270843919" sldId="2147483788"/>
              <ac:grpSpMk id="9" creationId="{0A99E3BD-9A8A-959C-DD5A-3D67A6841684}"/>
            </ac:grpSpMkLst>
          </pc:grpChg>
          <pc:picChg chg="mod">
            <ac:chgData name="Nathan Tingen" userId="9297047a-a768-429d-9537-9438d887ff36" providerId="ADAL" clId="{38502637-B85C-433E-AC13-4DE4613C0B9D}" dt="2026-01-05T23:25:56.887" v="28"/>
            <ac:picMkLst>
              <pc:docMk/>
              <pc:sldMasterMk cId="443311994" sldId="2147483648"/>
              <pc:sldLayoutMk cId="2270843919" sldId="2147483788"/>
              <ac:picMk id="10" creationId="{C5213E39-7BBB-8C07-1A56-CCE95059CBF0}"/>
            </ac:picMkLst>
          </pc:picChg>
          <pc:picChg chg="mod">
            <ac:chgData name="Nathan Tingen" userId="9297047a-a768-429d-9537-9438d887ff36" providerId="ADAL" clId="{38502637-B85C-433E-AC13-4DE4613C0B9D}" dt="2026-01-05T23:25:56.887" v="28"/>
            <ac:picMkLst>
              <pc:docMk/>
              <pc:sldMasterMk cId="443311994" sldId="2147483648"/>
              <pc:sldLayoutMk cId="2270843919" sldId="2147483788"/>
              <ac:picMk id="11" creationId="{B94CE64C-C6D2-781C-B5C9-FA05A52EAA6D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5:44.892" v="22"/>
          <pc:sldLayoutMkLst>
            <pc:docMk/>
            <pc:sldMasterMk cId="443311994" sldId="2147483648"/>
            <pc:sldLayoutMk cId="1026078996" sldId="2147483789"/>
          </pc:sldLayoutMkLst>
          <pc:grpChg chg="add mod">
            <ac:chgData name="Nathan Tingen" userId="9297047a-a768-429d-9537-9438d887ff36" providerId="ADAL" clId="{38502637-B85C-433E-AC13-4DE4613C0B9D}" dt="2026-01-05T23:25:44.892" v="22"/>
            <ac:grpSpMkLst>
              <pc:docMk/>
              <pc:sldMasterMk cId="443311994" sldId="2147483648"/>
              <pc:sldLayoutMk cId="1026078996" sldId="2147483789"/>
              <ac:grpSpMk id="10" creationId="{DBCE0B51-2CDF-1E5E-BBBC-75DFF21320EA}"/>
            </ac:grpSpMkLst>
          </pc:grpChg>
          <pc:picChg chg="mod">
            <ac:chgData name="Nathan Tingen" userId="9297047a-a768-429d-9537-9438d887ff36" providerId="ADAL" clId="{38502637-B85C-433E-AC13-4DE4613C0B9D}" dt="2026-01-05T23:25:44.892" v="22"/>
            <ac:picMkLst>
              <pc:docMk/>
              <pc:sldMasterMk cId="443311994" sldId="2147483648"/>
              <pc:sldLayoutMk cId="1026078996" sldId="2147483789"/>
              <ac:picMk id="11" creationId="{3DEA990C-E907-7A96-1DF0-4430FA6DA19E}"/>
            </ac:picMkLst>
          </pc:picChg>
          <pc:picChg chg="mod">
            <ac:chgData name="Nathan Tingen" userId="9297047a-a768-429d-9537-9438d887ff36" providerId="ADAL" clId="{38502637-B85C-433E-AC13-4DE4613C0B9D}" dt="2026-01-05T23:25:44.892" v="22"/>
            <ac:picMkLst>
              <pc:docMk/>
              <pc:sldMasterMk cId="443311994" sldId="2147483648"/>
              <pc:sldLayoutMk cId="1026078996" sldId="2147483789"/>
              <ac:picMk id="12" creationId="{3CD37EFA-F8F5-4838-90A6-F238A8940403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5:48.839" v="24"/>
          <pc:sldLayoutMkLst>
            <pc:docMk/>
            <pc:sldMasterMk cId="443311994" sldId="2147483648"/>
            <pc:sldLayoutMk cId="3558542179" sldId="2147483790"/>
          </pc:sldLayoutMkLst>
          <pc:grpChg chg="add mod">
            <ac:chgData name="Nathan Tingen" userId="9297047a-a768-429d-9537-9438d887ff36" providerId="ADAL" clId="{38502637-B85C-433E-AC13-4DE4613C0B9D}" dt="2026-01-05T23:25:48.839" v="24"/>
            <ac:grpSpMkLst>
              <pc:docMk/>
              <pc:sldMasterMk cId="443311994" sldId="2147483648"/>
              <pc:sldLayoutMk cId="3558542179" sldId="2147483790"/>
              <ac:grpSpMk id="9" creationId="{FCEC8DB0-6ADA-7049-CD16-E922EB9BBF30}"/>
            </ac:grpSpMkLst>
          </pc:grpChg>
          <pc:picChg chg="mod">
            <ac:chgData name="Nathan Tingen" userId="9297047a-a768-429d-9537-9438d887ff36" providerId="ADAL" clId="{38502637-B85C-433E-AC13-4DE4613C0B9D}" dt="2026-01-05T23:25:48.839" v="24"/>
            <ac:picMkLst>
              <pc:docMk/>
              <pc:sldMasterMk cId="443311994" sldId="2147483648"/>
              <pc:sldLayoutMk cId="3558542179" sldId="2147483790"/>
              <ac:picMk id="10" creationId="{E8DA5853-CE69-7978-BD31-D3DFE0AB9668}"/>
            </ac:picMkLst>
          </pc:picChg>
          <pc:picChg chg="mod">
            <ac:chgData name="Nathan Tingen" userId="9297047a-a768-429d-9537-9438d887ff36" providerId="ADAL" clId="{38502637-B85C-433E-AC13-4DE4613C0B9D}" dt="2026-01-05T23:25:48.839" v="24"/>
            <ac:picMkLst>
              <pc:docMk/>
              <pc:sldMasterMk cId="443311994" sldId="2147483648"/>
              <pc:sldLayoutMk cId="3558542179" sldId="2147483790"/>
              <ac:picMk id="11" creationId="{F8964DC6-5ABB-B538-0F1E-E3F8E2C9FAC1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6:17.612" v="38"/>
          <pc:sldLayoutMkLst>
            <pc:docMk/>
            <pc:sldMasterMk cId="443311994" sldId="2147483648"/>
            <pc:sldLayoutMk cId="3944810026" sldId="2147483791"/>
          </pc:sldLayoutMkLst>
          <pc:grpChg chg="add mod">
            <ac:chgData name="Nathan Tingen" userId="9297047a-a768-429d-9537-9438d887ff36" providerId="ADAL" clId="{38502637-B85C-433E-AC13-4DE4613C0B9D}" dt="2026-01-05T23:26:17.612" v="38"/>
            <ac:grpSpMkLst>
              <pc:docMk/>
              <pc:sldMasterMk cId="443311994" sldId="2147483648"/>
              <pc:sldLayoutMk cId="3944810026" sldId="2147483791"/>
              <ac:grpSpMk id="9" creationId="{B6F7346F-FD8A-7FE8-9CE1-87D67FA0A7F8}"/>
            </ac:grpSpMkLst>
          </pc:grpChg>
          <pc:picChg chg="mod">
            <ac:chgData name="Nathan Tingen" userId="9297047a-a768-429d-9537-9438d887ff36" providerId="ADAL" clId="{38502637-B85C-433E-AC13-4DE4613C0B9D}" dt="2026-01-05T23:26:17.612" v="38"/>
            <ac:picMkLst>
              <pc:docMk/>
              <pc:sldMasterMk cId="443311994" sldId="2147483648"/>
              <pc:sldLayoutMk cId="3944810026" sldId="2147483791"/>
              <ac:picMk id="10" creationId="{919229A4-2399-A42F-87D2-609183B8C2B8}"/>
            </ac:picMkLst>
          </pc:picChg>
          <pc:picChg chg="mod">
            <ac:chgData name="Nathan Tingen" userId="9297047a-a768-429d-9537-9438d887ff36" providerId="ADAL" clId="{38502637-B85C-433E-AC13-4DE4613C0B9D}" dt="2026-01-05T23:26:17.612" v="38"/>
            <ac:picMkLst>
              <pc:docMk/>
              <pc:sldMasterMk cId="443311994" sldId="2147483648"/>
              <pc:sldLayoutMk cId="3944810026" sldId="2147483791"/>
              <ac:picMk id="11" creationId="{A7FDC164-C1F4-0183-4221-EE24CB692A13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5T23:26:21.032" v="40"/>
          <pc:sldLayoutMkLst>
            <pc:docMk/>
            <pc:sldMasterMk cId="443311994" sldId="2147483648"/>
            <pc:sldLayoutMk cId="2107322402" sldId="2147483792"/>
          </pc:sldLayoutMkLst>
          <pc:grpChg chg="add mod">
            <ac:chgData name="Nathan Tingen" userId="9297047a-a768-429d-9537-9438d887ff36" providerId="ADAL" clId="{38502637-B85C-433E-AC13-4DE4613C0B9D}" dt="2026-01-05T23:26:21.032" v="40"/>
            <ac:grpSpMkLst>
              <pc:docMk/>
              <pc:sldMasterMk cId="443311994" sldId="2147483648"/>
              <pc:sldLayoutMk cId="2107322402" sldId="2147483792"/>
              <ac:grpSpMk id="9" creationId="{EE32E746-E1FB-33BF-86D0-D7B682BA76B8}"/>
            </ac:grpSpMkLst>
          </pc:grpChg>
          <pc:picChg chg="mod">
            <ac:chgData name="Nathan Tingen" userId="9297047a-a768-429d-9537-9438d887ff36" providerId="ADAL" clId="{38502637-B85C-433E-AC13-4DE4613C0B9D}" dt="2026-01-05T23:26:21.032" v="40"/>
            <ac:picMkLst>
              <pc:docMk/>
              <pc:sldMasterMk cId="443311994" sldId="2147483648"/>
              <pc:sldLayoutMk cId="2107322402" sldId="2147483792"/>
              <ac:picMk id="10" creationId="{D628EC07-D7B9-0FEE-2A76-AAD359222402}"/>
            </ac:picMkLst>
          </pc:picChg>
          <pc:picChg chg="mod">
            <ac:chgData name="Nathan Tingen" userId="9297047a-a768-429d-9537-9438d887ff36" providerId="ADAL" clId="{38502637-B85C-433E-AC13-4DE4613C0B9D}" dt="2026-01-05T23:26:21.032" v="40"/>
            <ac:picMkLst>
              <pc:docMk/>
              <pc:sldMasterMk cId="443311994" sldId="2147483648"/>
              <pc:sldLayoutMk cId="2107322402" sldId="2147483792"/>
              <ac:picMk id="11" creationId="{634F9221-7F4C-31EE-6C0E-250B2729081C}"/>
            </ac:picMkLst>
          </pc:picChg>
        </pc:sldLayoutChg>
        <pc:sldLayoutChg chg="add mod modTransition setBg">
          <pc:chgData name="Nathan Tingen" userId="9297047a-a768-429d-9537-9438d887ff36" providerId="ADAL" clId="{38502637-B85C-433E-AC13-4DE4613C0B9D}" dt="2026-01-08T18:33:46.485" v="51"/>
          <pc:sldLayoutMkLst>
            <pc:docMk/>
            <pc:sldMasterMk cId="443311994" sldId="2147483648"/>
            <pc:sldLayoutMk cId="940369394" sldId="2147483793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3:46.485" v="51"/>
          <pc:sldLayoutMkLst>
            <pc:docMk/>
            <pc:sldMasterMk cId="443311994" sldId="2147483648"/>
            <pc:sldLayoutMk cId="2735201393" sldId="2147483794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3:53.045" v="53"/>
          <pc:sldLayoutMkLst>
            <pc:docMk/>
            <pc:sldMasterMk cId="443311994" sldId="2147483648"/>
            <pc:sldLayoutMk cId="2804114123" sldId="2147483795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3:53.045" v="53"/>
          <pc:sldLayoutMkLst>
            <pc:docMk/>
            <pc:sldMasterMk cId="443311994" sldId="2147483648"/>
            <pc:sldLayoutMk cId="2339039884" sldId="2147483796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00.223" v="55"/>
          <pc:sldLayoutMkLst>
            <pc:docMk/>
            <pc:sldMasterMk cId="443311994" sldId="2147483648"/>
            <pc:sldLayoutMk cId="1060414950" sldId="2147483797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00.223" v="55"/>
          <pc:sldLayoutMkLst>
            <pc:docMk/>
            <pc:sldMasterMk cId="443311994" sldId="2147483648"/>
            <pc:sldLayoutMk cId="2036652664" sldId="2147483798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05.038" v="57"/>
          <pc:sldLayoutMkLst>
            <pc:docMk/>
            <pc:sldMasterMk cId="443311994" sldId="2147483648"/>
            <pc:sldLayoutMk cId="3971401749" sldId="2147483799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05.038" v="57"/>
          <pc:sldLayoutMkLst>
            <pc:docMk/>
            <pc:sldMasterMk cId="443311994" sldId="2147483648"/>
            <pc:sldLayoutMk cId="1921950227" sldId="2147483800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32.740" v="65"/>
          <pc:sldLayoutMkLst>
            <pc:docMk/>
            <pc:sldMasterMk cId="443311994" sldId="2147483648"/>
            <pc:sldLayoutMk cId="3647609472" sldId="2147483801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32.740" v="65"/>
          <pc:sldLayoutMkLst>
            <pc:docMk/>
            <pc:sldMasterMk cId="443311994" sldId="2147483648"/>
            <pc:sldLayoutMk cId="3177410055" sldId="2147483802"/>
          </pc:sldLayoutMkLst>
        </pc:sldLayoutChg>
        <pc:sldLayoutChg chg="add mod modTransition setBg">
          <pc:chgData name="Nathan Tingen" userId="9297047a-a768-429d-9537-9438d887ff36" providerId="ADAL" clId="{38502637-B85C-433E-AC13-4DE4613C0B9D}" dt="2026-01-08T18:34:10.219" v="59"/>
          <pc:sldLayoutMkLst>
            <pc:docMk/>
            <pc:sldMasterMk cId="443311994" sldId="2147483648"/>
            <pc:sldLayoutMk cId="1462533991" sldId="2147483803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10.219" v="59"/>
          <pc:sldLayoutMkLst>
            <pc:docMk/>
            <pc:sldMasterMk cId="443311994" sldId="2147483648"/>
            <pc:sldLayoutMk cId="3047352354" sldId="2147483804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18.462" v="61"/>
          <pc:sldLayoutMkLst>
            <pc:docMk/>
            <pc:sldMasterMk cId="443311994" sldId="2147483648"/>
            <pc:sldLayoutMk cId="1888255820" sldId="2147483805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18.462" v="61"/>
          <pc:sldLayoutMkLst>
            <pc:docMk/>
            <pc:sldMasterMk cId="443311994" sldId="2147483648"/>
            <pc:sldLayoutMk cId="1467740176" sldId="2147483806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26.621" v="63"/>
          <pc:sldLayoutMkLst>
            <pc:docMk/>
            <pc:sldMasterMk cId="443311994" sldId="2147483648"/>
            <pc:sldLayoutMk cId="443263345" sldId="2147483807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4:26.621" v="63"/>
          <pc:sldLayoutMkLst>
            <pc:docMk/>
            <pc:sldMasterMk cId="443311994" sldId="2147483648"/>
            <pc:sldLayoutMk cId="1267159014" sldId="2147483808"/>
          </pc:sldLayoutMkLst>
        </pc:sldLayoutChg>
        <pc:sldLayoutChg chg="add mod modTransition setBg">
          <pc:chgData name="Nathan Tingen" userId="9297047a-a768-429d-9537-9438d887ff36" providerId="ADAL" clId="{38502637-B85C-433E-AC13-4DE4613C0B9D}" dt="2026-01-08T18:35:03.488" v="68"/>
          <pc:sldLayoutMkLst>
            <pc:docMk/>
            <pc:sldMasterMk cId="443311994" sldId="2147483648"/>
            <pc:sldLayoutMk cId="3618213279" sldId="2147483809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35:03.488" v="68"/>
          <pc:sldLayoutMkLst>
            <pc:docMk/>
            <pc:sldMasterMk cId="443311994" sldId="2147483648"/>
            <pc:sldLayoutMk cId="1776656281" sldId="21474838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487E3-2812-4858-BA76-31A5D578F86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C5885-8ED6-41F0-95D7-8DC09455D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804882-43C1-0630-107B-35E46E843426}"/>
              </a:ext>
            </a:extLst>
          </p:cNvPr>
          <p:cNvGrpSpPr/>
          <p:nvPr userDrawn="1"/>
        </p:nvGrpSpPr>
        <p:grpSpPr>
          <a:xfrm>
            <a:off x="1964724" y="2730598"/>
            <a:ext cx="7684243" cy="1039013"/>
            <a:chOff x="1964724" y="2730598"/>
            <a:chExt cx="7684243" cy="1039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E4B347-E32F-7E72-BA10-7B169941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45080" y="2965623"/>
              <a:ext cx="3203887" cy="666238"/>
            </a:xfrm>
            <a:prstGeom prst="rect">
              <a:avLst/>
            </a:prstGeom>
          </p:spPr>
        </p:pic>
        <p:pic>
          <p:nvPicPr>
            <p:cNvPr id="7" name="Picture 6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33403B60-4D53-AF7F-D16C-49932E3EA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724" y="2730598"/>
              <a:ext cx="3633909" cy="1039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32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lur blurry image of a person's head&#10;&#10;AI-generated content may be incorrect.">
            <a:extLst>
              <a:ext uri="{FF2B5EF4-FFF2-40B4-BE49-F238E27FC236}">
                <a16:creationId xmlns:a16="http://schemas.microsoft.com/office/drawing/2014/main" id="{0B59ACA9-AD73-96C7-A5EF-D6D4720E9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608" y="0"/>
            <a:ext cx="850392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5F20832-EEC6-674A-16F0-0201CE8CFA02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41CD49-9B55-B6B5-C459-582186B36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CDC78426-ECA6-7697-204F-28DB23378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46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D0E28C-62D6-1437-2A18-1B64974D4D2A}"/>
              </a:ext>
            </a:extLst>
          </p:cNvPr>
          <p:cNvGrpSpPr/>
          <p:nvPr userDrawn="1"/>
        </p:nvGrpSpPr>
        <p:grpSpPr>
          <a:xfrm>
            <a:off x="1964724" y="2730598"/>
            <a:ext cx="7684243" cy="1039013"/>
            <a:chOff x="1964724" y="2730598"/>
            <a:chExt cx="7684243" cy="1039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832C52-0926-9DE0-9932-453335B9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45080" y="2965623"/>
              <a:ext cx="3203887" cy="666238"/>
            </a:xfrm>
            <a:prstGeom prst="rect">
              <a:avLst/>
            </a:prstGeom>
          </p:spPr>
        </p:pic>
        <p:pic>
          <p:nvPicPr>
            <p:cNvPr id="7" name="Picture 6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E4E78D9-B2BB-C31E-C7B2-C22750047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724" y="2730598"/>
              <a:ext cx="3633909" cy="1039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40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920D79-118A-B397-AAF2-74027EAA507C}"/>
              </a:ext>
            </a:extLst>
          </p:cNvPr>
          <p:cNvGrpSpPr/>
          <p:nvPr userDrawn="1"/>
        </p:nvGrpSpPr>
        <p:grpSpPr>
          <a:xfrm>
            <a:off x="838200" y="5689563"/>
            <a:ext cx="4203357" cy="563340"/>
            <a:chOff x="838200" y="5689563"/>
            <a:chExt cx="4203357" cy="563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D78699-EA05-BD9F-275C-17BBAF74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62824" y="5808497"/>
              <a:ext cx="1778733" cy="369882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557D4440-A53A-5DDC-99F0-0BB0A789D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689563"/>
              <a:ext cx="1970261" cy="56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534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5C27CF-3BA7-7E93-67B1-FF76BA3B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0E22C7-7CC1-56B6-B6EA-DC8ED616080C}"/>
              </a:ext>
            </a:extLst>
          </p:cNvPr>
          <p:cNvGrpSpPr/>
          <p:nvPr userDrawn="1"/>
        </p:nvGrpSpPr>
        <p:grpSpPr>
          <a:xfrm>
            <a:off x="331570" y="201781"/>
            <a:ext cx="3387813" cy="453763"/>
            <a:chOff x="331570" y="201781"/>
            <a:chExt cx="3387813" cy="453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10097D-80EB-E1C3-6056-3E15D888A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86637" y="307799"/>
              <a:ext cx="1432746" cy="29793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BBBCF674-5CEF-E0A2-5FC3-450DCDD96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0" y="201781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5151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053143-D9F4-6C72-8EED-FAC5A70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F188E9-DB13-070E-19E0-29E17C91F9AD}"/>
              </a:ext>
            </a:extLst>
          </p:cNvPr>
          <p:cNvGrpSpPr/>
          <p:nvPr userDrawn="1"/>
        </p:nvGrpSpPr>
        <p:grpSpPr>
          <a:xfrm>
            <a:off x="217827" y="1774707"/>
            <a:ext cx="453763" cy="3372363"/>
            <a:chOff x="217827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4A650B-A5DC-9813-86E9-DA7147B02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-2484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D6CAD958-B705-AA20-25D4-F64F83339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801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8322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leaf on a plant&#10;&#10;AI-generated content may be incorrect.">
            <a:extLst>
              <a:ext uri="{FF2B5EF4-FFF2-40B4-BE49-F238E27FC236}">
                <a16:creationId xmlns:a16="http://schemas.microsoft.com/office/drawing/2014/main" id="{B7C5A7C4-931B-107C-C3B5-B102192CD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E7745-A8EA-7EE0-C477-79669FB6AD26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3E4A7D-14FD-BFCB-255E-1893932B7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8E855B27-D916-F171-92FD-0AF9C0CD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980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853410-A4ED-098A-93E1-8AC6FD4CC002}"/>
              </a:ext>
            </a:extLst>
          </p:cNvPr>
          <p:cNvGrpSpPr/>
          <p:nvPr userDrawn="1"/>
        </p:nvGrpSpPr>
        <p:grpSpPr>
          <a:xfrm>
            <a:off x="1964724" y="2730598"/>
            <a:ext cx="7684243" cy="1039013"/>
            <a:chOff x="1964724" y="2730598"/>
            <a:chExt cx="7684243" cy="1039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ADA402-2FDD-C338-503E-2DFB5DAFE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45080" y="2965623"/>
              <a:ext cx="3203887" cy="666238"/>
            </a:xfrm>
            <a:prstGeom prst="rect">
              <a:avLst/>
            </a:prstGeom>
          </p:spPr>
        </p:pic>
        <p:pic>
          <p:nvPicPr>
            <p:cNvPr id="7" name="Picture 6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41E7E5F8-4EC9-0571-6D97-8060A6F3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724" y="2730598"/>
              <a:ext cx="3633909" cy="1039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8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BE6A47-8B29-AECD-981B-DBDCF1F99CA4}"/>
              </a:ext>
            </a:extLst>
          </p:cNvPr>
          <p:cNvGrpSpPr/>
          <p:nvPr userDrawn="1"/>
        </p:nvGrpSpPr>
        <p:grpSpPr>
          <a:xfrm>
            <a:off x="838200" y="5689563"/>
            <a:ext cx="4203357" cy="563340"/>
            <a:chOff x="838200" y="5689563"/>
            <a:chExt cx="4203357" cy="563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8D9ACC-2E04-C276-A9C5-125648A48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62824" y="5808497"/>
              <a:ext cx="1778733" cy="369882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27F3A418-22AA-A9D8-65A2-16CDDC617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689563"/>
              <a:ext cx="1970261" cy="56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14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78F199-D1BC-4B83-2303-BADF274E7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6C7AAB-C8D2-ECB7-8EEE-69655AC0C96E}"/>
              </a:ext>
            </a:extLst>
          </p:cNvPr>
          <p:cNvGrpSpPr/>
          <p:nvPr userDrawn="1"/>
        </p:nvGrpSpPr>
        <p:grpSpPr>
          <a:xfrm>
            <a:off x="331570" y="201781"/>
            <a:ext cx="3387813" cy="453763"/>
            <a:chOff x="331570" y="201781"/>
            <a:chExt cx="3387813" cy="453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8CD1A2-9396-32DB-9ABB-9EEEAC2F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86637" y="307799"/>
              <a:ext cx="1432746" cy="29793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4026533-3AE7-2A73-7537-CF8E0A88A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0" y="201781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385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75DDF-1C05-8015-D330-E68A26EE9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6CD1E0-E303-CE22-D2F5-376382BBDA89}"/>
              </a:ext>
            </a:extLst>
          </p:cNvPr>
          <p:cNvGrpSpPr/>
          <p:nvPr userDrawn="1"/>
        </p:nvGrpSpPr>
        <p:grpSpPr>
          <a:xfrm>
            <a:off x="217827" y="1774707"/>
            <a:ext cx="453763" cy="3372363"/>
            <a:chOff x="217827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48DA98-4E85-1FDF-A440-2538A738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-2484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8DF2C094-7830-5073-F11A-1E2BEC1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801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86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0D112F-9B64-0626-4C1E-4750983F09C9}"/>
              </a:ext>
            </a:extLst>
          </p:cNvPr>
          <p:cNvGrpSpPr/>
          <p:nvPr userDrawn="1"/>
        </p:nvGrpSpPr>
        <p:grpSpPr>
          <a:xfrm>
            <a:off x="838200" y="5689563"/>
            <a:ext cx="4203357" cy="563340"/>
            <a:chOff x="838200" y="5689563"/>
            <a:chExt cx="4203357" cy="563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B553FF-246E-289C-0FD2-DFC622340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62824" y="5808497"/>
              <a:ext cx="1778733" cy="369882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DB40E71-49E7-C2DF-3733-E324B5C0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689563"/>
              <a:ext cx="1970261" cy="56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94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rown surface with a black spot&#10;&#10;AI-generated content may be incorrect.">
            <a:extLst>
              <a:ext uri="{FF2B5EF4-FFF2-40B4-BE49-F238E27FC236}">
                <a16:creationId xmlns:a16="http://schemas.microsoft.com/office/drawing/2014/main" id="{B9C28C62-AA1D-3E16-4B60-3D9D228FB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A2F7725-2216-48CB-55F1-9ED896494B18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305884-A3F3-84A7-6ECA-30FF9A8B8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AD7BA45-431C-E532-5895-B5013250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1125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199CB3-783F-06DA-87B0-B5F079863213}"/>
              </a:ext>
            </a:extLst>
          </p:cNvPr>
          <p:cNvGrpSpPr/>
          <p:nvPr userDrawn="1"/>
        </p:nvGrpSpPr>
        <p:grpSpPr>
          <a:xfrm>
            <a:off x="1964724" y="2730598"/>
            <a:ext cx="7684243" cy="1039013"/>
            <a:chOff x="1964724" y="2730598"/>
            <a:chExt cx="7684243" cy="10390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C48E1A-3478-B806-23DD-449583C7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45080" y="2965623"/>
              <a:ext cx="3203887" cy="666238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97BFD8A-1551-08F4-53A5-97F1B41B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724" y="2730598"/>
              <a:ext cx="3633909" cy="1039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825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848C01-ED21-65AB-5C27-37406E90DB7D}"/>
              </a:ext>
            </a:extLst>
          </p:cNvPr>
          <p:cNvGrpSpPr/>
          <p:nvPr userDrawn="1"/>
        </p:nvGrpSpPr>
        <p:grpSpPr>
          <a:xfrm>
            <a:off x="838200" y="5689563"/>
            <a:ext cx="4203357" cy="563340"/>
            <a:chOff x="838200" y="5689563"/>
            <a:chExt cx="4203357" cy="563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F1A42B-516F-0890-F82C-7C80265D1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62824" y="5808497"/>
              <a:ext cx="1778733" cy="369882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9D29AB8-5D22-2DE0-7456-1DE141C82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689563"/>
              <a:ext cx="1970261" cy="56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511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1950B3-1257-F548-F3A0-70FD02FDD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E96421-48D6-C15E-5F2B-EE1684399B02}"/>
              </a:ext>
            </a:extLst>
          </p:cNvPr>
          <p:cNvGrpSpPr/>
          <p:nvPr userDrawn="1"/>
        </p:nvGrpSpPr>
        <p:grpSpPr>
          <a:xfrm>
            <a:off x="331570" y="201781"/>
            <a:ext cx="3387813" cy="453763"/>
            <a:chOff x="331570" y="201781"/>
            <a:chExt cx="3387813" cy="453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65C922-0F15-8AD6-E405-697037052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86637" y="307799"/>
              <a:ext cx="1432746" cy="29793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70D94533-5583-8868-89CE-FBAE997B5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0" y="201781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34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311696-56CD-1D06-E643-A0D44907A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EC97-10E8-3BBF-CD44-D41E12697702}"/>
              </a:ext>
            </a:extLst>
          </p:cNvPr>
          <p:cNvGrpSpPr/>
          <p:nvPr userDrawn="1"/>
        </p:nvGrpSpPr>
        <p:grpSpPr>
          <a:xfrm>
            <a:off x="217827" y="1774707"/>
            <a:ext cx="453763" cy="3372363"/>
            <a:chOff x="217827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1A3E70-64C4-6AFA-6F55-4A55B135B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-2484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2D8D345-FE90-CB27-2FA7-A61FC1E9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801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191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purple surface&#10;&#10;AI-generated content may be incorrect.">
            <a:extLst>
              <a:ext uri="{FF2B5EF4-FFF2-40B4-BE49-F238E27FC236}">
                <a16:creationId xmlns:a16="http://schemas.microsoft.com/office/drawing/2014/main" id="{C9DE43DC-3D12-FF9E-26C3-6BAD57DEA0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D642FC-A5CE-76AF-5FA9-07559ED30BD7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46F9BF-D333-192A-1612-C39996CEE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76EC7BC4-48BC-A865-C142-97C0CEA5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287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CE0B51-2CDF-1E5E-BBBC-75DFF21320EA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EA990C-E907-7A96-1DF0-4430FA6D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3CD37EFA-F8F5-4838-90A6-F238A894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078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EC8DB0-6ADA-7049-CD16-E922EB9BBF30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DA5853-CE69-7978-BD31-D3DFE0AB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F8964DC6-5ABB-B538-0F1E-E3F8E2C9F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54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590C5F-50B8-4C97-175A-FBDD9E9115E6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D35EFE-A894-DB11-0BF5-AC1EB9CD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47F38FE-10FE-A23B-37FB-22BE218B3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5014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99E3BD-9A8A-959C-DD5A-3D67A6841684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213E39-7BBB-8C07-1A56-CCE95059C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B94CE64C-C6D2-781C-B5C9-FA05A52EA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084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436532-21C6-494C-586B-C6F4BBFBC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324804-D799-10FF-5BE0-C6BF6659B2AE}"/>
              </a:ext>
            </a:extLst>
          </p:cNvPr>
          <p:cNvGrpSpPr/>
          <p:nvPr userDrawn="1"/>
        </p:nvGrpSpPr>
        <p:grpSpPr>
          <a:xfrm>
            <a:off x="331570" y="201781"/>
            <a:ext cx="3387813" cy="453763"/>
            <a:chOff x="331570" y="201781"/>
            <a:chExt cx="3387813" cy="4537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7ECCB-C088-7290-6AD2-22F56F7A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86637" y="307799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09A330C-F406-0E65-22AE-009BC37D8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0" y="201781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825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3112C0-C6DF-AC98-C25F-0494944B138A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B8942C-CDE7-7C43-A622-AC7A9B82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684D1FF-FABC-A272-870A-F0F2C28A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410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1BF2C1-1384-0C06-B011-6E2DE2C22C60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2F8FCA-1B03-ADCD-0197-734890EDA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116E2AFB-A1D9-0A31-AB23-4F6FE1A4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7151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0C9537-E474-DEBD-6B6E-AE31EFD7F85F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F2151-306F-F310-139E-4F2C8E1E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3B1E022-7236-1C99-A5CB-0243B504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47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A69BA-D302-298C-C32D-9CD10874A3BC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80E650-CDDC-2D77-F8CD-F5642C1C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F583DC2-A6BE-CEA6-05E1-7726448FC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84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7346F-FD8A-7FE8-9CE1-87D67FA0A7F8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9229A4-2399-A42F-87D2-609183B8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7FDC164-C1F4-0183-4221-EE24CB6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4810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32E746-E1FB-33BF-86D0-D7B682BA76B8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28EC07-D7B9-0FEE-2A76-AAD359222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634F9221-7F4C-31EE-6C0E-250B2729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322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CE0B51-2CDF-1E5E-BBBC-75DFF21320EA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EA990C-E907-7A96-1DF0-4430FA6D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3CD37EFA-F8F5-4838-90A6-F238A894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369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EC8DB0-6ADA-7049-CD16-E922EB9BBF30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DA5853-CE69-7978-BD31-D3DFE0AB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F8964DC6-5ABB-B538-0F1E-E3F8E2C9F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201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590C5F-50B8-4C97-175A-FBDD9E9115E6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D35EFE-A894-DB11-0BF5-AC1EB9CD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47F38FE-10FE-A23B-37FB-22BE218B3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411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99E3BD-9A8A-959C-DD5A-3D67A6841684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213E39-7BBB-8C07-1A56-CCE95059C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B94CE64C-C6D2-781C-B5C9-FA05A52EA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903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95E6B-B77D-BFB5-A1F7-12C700E30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0E16DDA-1C81-3EC8-CE33-FBEECD407F28}"/>
              </a:ext>
            </a:extLst>
          </p:cNvPr>
          <p:cNvGrpSpPr/>
          <p:nvPr userDrawn="1"/>
        </p:nvGrpSpPr>
        <p:grpSpPr>
          <a:xfrm>
            <a:off x="217827" y="1774707"/>
            <a:ext cx="453763" cy="3372363"/>
            <a:chOff x="217827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F074A8-C59D-B7F3-9DE9-25885B2EC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-2484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72E11AB8-0167-4700-C47B-95A761AD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801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823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3112C0-C6DF-AC98-C25F-0494944B138A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B8942C-CDE7-7C43-A622-AC7A9B82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684D1FF-FABC-A272-870A-F0F2C28A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414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1BF2C1-1384-0C06-B011-6E2DE2C22C60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2F8FCA-1B03-ADCD-0197-734890EDA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116E2AFB-A1D9-0A31-AB23-4F6FE1A4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652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0C9537-E474-DEBD-6B6E-AE31EFD7F85F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F2151-306F-F310-139E-4F2C8E1E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3B1E022-7236-1C99-A5CB-0243B504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401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A69BA-D302-298C-C32D-9CD10874A3BC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80E650-CDDC-2D77-F8CD-F5642C1C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F583DC2-A6BE-CEA6-05E1-7726448FC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950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590C5F-50B8-4C97-175A-FBDD9E9115E6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D35EFE-A894-DB11-0BF5-AC1EB9CD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47F38FE-10FE-A23B-37FB-22BE218B3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533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99E3BD-9A8A-959C-DD5A-3D67A6841684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213E39-7BBB-8C07-1A56-CCE95059C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B94CE64C-C6D2-781C-B5C9-FA05A52EA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352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3112C0-C6DF-AC98-C25F-0494944B138A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B8942C-CDE7-7C43-A622-AC7A9B82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684D1FF-FABC-A272-870A-F0F2C28A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8255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1BF2C1-1384-0C06-B011-6E2DE2C22C60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2F8FCA-1B03-ADCD-0197-734890EDA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116E2AFB-A1D9-0A31-AB23-4F6FE1A4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740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0C9537-E474-DEBD-6B6E-AE31EFD7F85F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2F2151-306F-F310-139E-4F2C8E1E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3B1E022-7236-1C99-A5CB-0243B504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263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3A69BA-D302-298C-C32D-9CD10874A3BC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80E650-CDDC-2D77-F8CD-F5642C1C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F583DC2-A6BE-CEA6-05E1-7726448FC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15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and blue light&#10;&#10;AI-generated content may be incorrect.">
            <a:extLst>
              <a:ext uri="{FF2B5EF4-FFF2-40B4-BE49-F238E27FC236}">
                <a16:creationId xmlns:a16="http://schemas.microsoft.com/office/drawing/2014/main" id="{F108A140-4ADA-5B6A-A11B-1FC13A778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F21E47-6927-7729-38C9-63B793B4ECEC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69FB51-E9A6-4BBD-00FD-211FC6CC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9FD381CE-1F38-A03F-680C-69B5DD1E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889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7346F-FD8A-7FE8-9CE1-87D67FA0A7F8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9229A4-2399-A42F-87D2-609183B8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7FDC164-C1F4-0183-4221-EE24CB6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609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32E746-E1FB-33BF-86D0-D7B682BA76B8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28EC07-D7B9-0FEE-2A76-AAD359222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634F9221-7F4C-31EE-6C0E-250B2729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410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7346F-FD8A-7FE8-9CE1-87D67FA0A7F8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9229A4-2399-A42F-87D2-609183B8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7FDC164-C1F4-0183-4221-EE24CB6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213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32E746-E1FB-33BF-86D0-D7B682BA76B8}"/>
              </a:ext>
            </a:extLst>
          </p:cNvPr>
          <p:cNvGrpSpPr/>
          <p:nvPr userDrawn="1"/>
        </p:nvGrpSpPr>
        <p:grpSpPr>
          <a:xfrm rot="10800000">
            <a:off x="11561627" y="1606891"/>
            <a:ext cx="453763" cy="3372363"/>
            <a:chOff x="11586341" y="1774707"/>
            <a:chExt cx="453763" cy="3372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28EC07-D7B9-0FEE-2A76-AAD359222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11120057" y="2342112"/>
              <a:ext cx="1432746" cy="297935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634F9221-7F4C-31EE-6C0E-250B2729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019713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656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02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25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BFAC-B621-6EC4-950B-247631E6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C93D-5F79-C6AF-AF14-28A5D72AB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B5B2D-72C2-6D40-78EB-ADEA87B49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93CDF-8728-9BAB-68E2-228C5114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B3DD7-4127-ADA3-6EC7-13E5A441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70F1E-475F-8066-8A7E-7563A6A8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05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8F9-0970-3CD9-3C9C-0CF1CB05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FA30E-FC90-4CB1-2F9B-A2812C2C8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270D9-7960-2B1F-A831-14C2BE55D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B3BC-1320-6EAE-866F-1A823CDA9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7A7B2-7CB9-86A6-1A64-5A8A52B46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9A768-E31A-2074-8388-C67CD381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CC186-869D-F314-6AB8-833F79D2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A072A-F780-C4BF-16D5-E9621CD8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6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327F-AC65-72D1-D4F4-5B040664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16BE9-CA65-3383-B2AB-DB831FD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DC4D6-7A1D-032F-D63B-B011A4A3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66B2-2203-E2C0-7FB9-EC4C0918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1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EB7E3-616C-9C4E-71C4-B46B7129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62BB8-FB72-1480-9565-81E0D8D9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4124B-F160-F857-709A-FA671DE8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B0020E-3993-A0C1-497E-B8DCEBF9E9D8}"/>
              </a:ext>
            </a:extLst>
          </p:cNvPr>
          <p:cNvGrpSpPr/>
          <p:nvPr userDrawn="1"/>
        </p:nvGrpSpPr>
        <p:grpSpPr>
          <a:xfrm>
            <a:off x="1964724" y="2730598"/>
            <a:ext cx="7684243" cy="1039013"/>
            <a:chOff x="1964724" y="2730598"/>
            <a:chExt cx="7684243" cy="10390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9C6350-2A26-06AC-7570-C19543CB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45080" y="2965623"/>
              <a:ext cx="3203887" cy="666238"/>
            </a:xfrm>
            <a:prstGeom prst="rect">
              <a:avLst/>
            </a:prstGeom>
          </p:spPr>
        </p:pic>
        <p:pic>
          <p:nvPicPr>
            <p:cNvPr id="7" name="Picture 6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CF134BAA-3746-235B-39BD-F781ADF59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724" y="2730598"/>
              <a:ext cx="3633909" cy="1039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267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07E2-430E-9B07-310D-BF4EE2E3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4C678-9A2A-1E95-88DC-8C0CC97C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B33C8-90B0-236E-AA8B-7A226F604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A7AF1-396E-B9EF-E9BB-95E5F0DE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1BA08-DADB-209D-96BB-8915B545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6C0A1-8ABC-24D5-B757-706D0D90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19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592A-597D-1D90-340E-EC313E64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6AEA8-222B-2EBB-0BF1-35029F446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5708B-D144-65B2-4B08-D096BB4EE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71A09-EA3D-54E4-7ED9-A060E290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DAFCE-03FB-A888-D1CE-532B07C3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31FD3-A775-1AA6-0A17-49515463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9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84B4-5A8B-F02A-E346-97F177E0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DE174-01D4-CD43-F8D5-1420ED25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1A818-5DAB-E427-7D9D-CDC3109E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9355-A652-7DE2-883F-8F862626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75177-5940-15D6-06F0-4FDDF8C8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6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240FB-917F-600B-18DC-CF456FE3C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537AE-2A4E-032A-BEE3-FE595202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30952-8968-A0E6-87CE-ECD7C561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5F454-4B74-6B73-FBC5-E3780CEB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1132E-1E42-79C8-408E-B312B545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F5EAFA-2DFE-9111-F006-8E82831DD5AD}"/>
              </a:ext>
            </a:extLst>
          </p:cNvPr>
          <p:cNvGrpSpPr/>
          <p:nvPr userDrawn="1"/>
        </p:nvGrpSpPr>
        <p:grpSpPr>
          <a:xfrm>
            <a:off x="838200" y="5689563"/>
            <a:ext cx="4203357" cy="563340"/>
            <a:chOff x="838200" y="5689563"/>
            <a:chExt cx="4203357" cy="563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66A6CD-71CF-EA5C-5C7C-C1A61011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62824" y="5808497"/>
              <a:ext cx="1778733" cy="369882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E6EE678-3551-1DEF-AD49-E59D33FC2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689563"/>
              <a:ext cx="1970261" cy="56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24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36F1B4-1078-F5B1-5406-CA797DCDB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8B914E-B205-A9E8-60D3-6C28603555A8}"/>
              </a:ext>
            </a:extLst>
          </p:cNvPr>
          <p:cNvGrpSpPr/>
          <p:nvPr userDrawn="1"/>
        </p:nvGrpSpPr>
        <p:grpSpPr>
          <a:xfrm>
            <a:off x="331570" y="201781"/>
            <a:ext cx="3387813" cy="453763"/>
            <a:chOff x="331570" y="201781"/>
            <a:chExt cx="3387813" cy="4537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54647C-B851-B7AA-83F7-0F43F3B5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86637" y="307799"/>
              <a:ext cx="1432746" cy="297935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A06DE50A-07AD-0589-22BB-11A926C39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0" y="201781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68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D3E88-C833-E2A0-17E4-5D97F96E1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296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C4D2E2-CF27-E69E-BC47-926DF8BBD660}"/>
              </a:ext>
            </a:extLst>
          </p:cNvPr>
          <p:cNvGrpSpPr/>
          <p:nvPr userDrawn="1"/>
        </p:nvGrpSpPr>
        <p:grpSpPr>
          <a:xfrm>
            <a:off x="217827" y="1774707"/>
            <a:ext cx="453763" cy="3372363"/>
            <a:chOff x="217827" y="1774707"/>
            <a:chExt cx="453763" cy="3372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F7EA7E-113F-CDAF-7739-EAE49A98C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6200000">
              <a:off x="-248457" y="2342112"/>
              <a:ext cx="1432746" cy="297935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51EB2C87-5342-0C25-2B9A-9B04DB80D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801" y="4126679"/>
              <a:ext cx="1587019" cy="453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30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F667C-1328-2D57-487F-9A7B3FB15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A85C2-37B1-AA76-D4C6-CE7C14FC3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DA30-D9C6-1C3C-001B-640750549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B2E5F-FE76-E832-632E-FAA0002C3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403FD-66CF-37CB-D8C5-1D8ACD1B5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1" r:id="rId3"/>
    <p:sldLayoutId id="2147483663" r:id="rId4"/>
    <p:sldLayoutId id="2147483664" r:id="rId5"/>
    <p:sldLayoutId id="2147483735" r:id="rId6"/>
    <p:sldLayoutId id="2147483736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6" r:id="rId23"/>
    <p:sldLayoutId id="2147483757" r:id="rId24"/>
    <p:sldLayoutId id="2147483758" r:id="rId25"/>
    <p:sldLayoutId id="2147483789" r:id="rId26"/>
    <p:sldLayoutId id="2147483790" r:id="rId27"/>
    <p:sldLayoutId id="2147483787" r:id="rId28"/>
    <p:sldLayoutId id="2147483788" r:id="rId29"/>
    <p:sldLayoutId id="2147483761" r:id="rId30"/>
    <p:sldLayoutId id="2147483762" r:id="rId31"/>
    <p:sldLayoutId id="2147483781" r:id="rId32"/>
    <p:sldLayoutId id="2147483782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3" r:id="rId44"/>
    <p:sldLayoutId id="2147483804" r:id="rId45"/>
    <p:sldLayoutId id="2147483805" r:id="rId46"/>
    <p:sldLayoutId id="2147483806" r:id="rId47"/>
    <p:sldLayoutId id="2147483807" r:id="rId48"/>
    <p:sldLayoutId id="2147483808" r:id="rId49"/>
    <p:sldLayoutId id="2147483801" r:id="rId50"/>
    <p:sldLayoutId id="2147483802" r:id="rId51"/>
    <p:sldLayoutId id="2147483809" r:id="rId52"/>
    <p:sldLayoutId id="2147483810" r:id="rId53"/>
    <p:sldLayoutId id="2147483660" r:id="rId54"/>
    <p:sldLayoutId id="2147483650" r:id="rId55"/>
    <p:sldLayoutId id="2147483652" r:id="rId56"/>
    <p:sldLayoutId id="2147483653" r:id="rId57"/>
    <p:sldLayoutId id="2147483654" r:id="rId58"/>
    <p:sldLayoutId id="2147483655" r:id="rId59"/>
    <p:sldLayoutId id="2147483656" r:id="rId60"/>
    <p:sldLayoutId id="2147483657" r:id="rId61"/>
    <p:sldLayoutId id="2147483658" r:id="rId62"/>
    <p:sldLayoutId id="2147483659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1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1E95-0378-C18D-8231-2B6CE9B2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ECF01-A181-A2BD-2691-BC49FBCE8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6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821679-8EC6-A2BC-B413-EB0BF3CD7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4FA8D32-81A6-E8FF-ACFF-71331BBBD4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4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E5844-11F7-00CA-20F6-0B08D9F8B96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D9E74-2982-DF84-064C-C3026DDA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154BF-CB4F-D304-D7CB-1F98FEBF6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C3A61-CF14-FFEA-5C1B-C1D8AE32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4726-0658-349A-FED7-68C1FD7B3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15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547C-C70C-2013-AE53-F9CA612D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6A1D8-E741-1B5D-3C89-6BEA5B584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3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80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D7CB2D-1BE4-E02F-A2CD-3B8DA4EBD1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2747D3-2246-EBB5-0116-787829883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5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CCEC4-4234-C989-81D6-EAE6A4A2499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C666F-3690-AB29-9079-3EE7B0F5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71057-6294-62C7-A4FA-81E46DED4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11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573DA-859A-CF2D-BD82-7155B012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BAAB-6936-8D3B-DB2C-4EEE6EF4F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0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805D-FA31-264E-760D-A711B51BD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C8854-9304-DB18-1234-3A699F73D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45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54B9-61BF-2612-BB46-BCE234DE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B75EB-859F-3A54-065A-BF92EF434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39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31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4E4C57-F14C-BA81-4794-E0C6A036B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E355B0-5D13-8055-CA21-31390C00D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8C0A9-D411-D422-AD3F-E049167019F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9BB73-2F08-5323-5C95-089B3F74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CB7B0-4584-26C3-7391-2D702D402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0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4069-8E2A-EF61-CA85-6EA8879C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65648-AF5F-4BF2-A693-40479F345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9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DD73-433B-77D5-A82E-4A108BDE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717C2-2365-2CE9-8C69-449663F01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7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A6FF2-EDF6-D01A-4366-70FEF0DF2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BD2F95-1A8F-5830-EE6D-60ED15CE3F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2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F1787C-4B85-4E9D-3813-C7F51C32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2BACBA-8BC4-5D3B-3292-65D48D44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03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D2818-16E7-9597-7BDC-9C5287802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EF5B40-5662-E6E4-13EC-60DB8E2AF0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4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C95EA-D68A-AFF4-0910-AA650FC8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DBD0-78FC-0E33-E223-7F4575FA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12BF6-67C1-8E5F-7E93-63FCD25BC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0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EDE24C-97D9-C38F-1B8E-3ACF171B11A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2873"/>
            <a:ext cx="7498882" cy="3693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02C6E3-D2B3-E773-E0C8-3DDA1973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C91DC2-1BFE-9EF4-3F45-C626C10C4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4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BC117-9462-16DF-6EF8-37E774AF9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C30873-E22F-4999-8A62-3F92B3A40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DAE2DA-BC8F-98FD-C256-C939B975E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0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56D-D8FB-615F-B3F0-E158AB279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225A2-C49E-4403-7EDA-65FCF9BAD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7F6F17-A993-0479-5CA7-D7C8DCDC6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7FCA80-D86F-D87D-8329-B40BF53232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00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AED16-3F45-BEBD-FFC7-C03C4D7A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09AB-7A22-E65C-3B26-AD8FE112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E10C-7DE3-3889-13ED-A34C2B59B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1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2734-6E1A-5407-02F9-C391888E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7A9E1-35E0-C5F2-07B3-28728A266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847452-EBC8-C460-4D5F-FD2602FFF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24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5F39C-F24E-6783-FD03-0A156C80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41A9-38B9-A883-E33E-A2629A69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DFB3C-E192-34C6-E4D9-630F5A59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6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0A43A4-E219-BF59-FB68-5CEB216DFB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1DDE0B-13AA-A9A9-5549-B9B0087C34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1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D5E4A-9141-5D52-4C6D-7BDD51A6F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81517-A663-02F4-2AE8-9F82D58F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21E7-E7D7-7AF5-55F0-DD053DFE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52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BDBDA-D01A-CEB2-9A16-D654DAAE5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7A74-347F-0319-0D83-F6A191D6BD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E4448-4E9A-3776-30D0-B2D63FB56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3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EDBDA-8DEB-3441-BD1B-621BC2276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D10E4-3F01-586E-2171-7AA20EB8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243A7-0111-30A8-E07F-E14C845FC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7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8D919E-D9D8-6CEE-A530-3A079BAF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FC559-92F6-A8C0-C3E3-9196003ED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8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A46CF-AD2F-ACAB-F9FA-3595AEE09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C354-85A4-8232-7E31-2CBA85D14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A9FDC-5295-8636-7DE5-E0ACCB0FE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80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1ECCC-544D-0322-0A69-A6677C594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BC36ED-4F0A-3090-9B55-03C7946C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11AB6A-2654-9AF1-7E15-46B7CF056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75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2AB3F-C1EA-98A2-2EEB-0FF847D0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1114-BD7D-6432-EE36-51CA3D50B2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6B907-68BC-0076-B264-87BA3CAE6F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2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B7E58-12F2-A3AE-3969-D8799CBC5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F27437-B152-CF22-CDA7-53EB691E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84B724-BBFA-6A3D-07FE-5D323FB72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51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242FB-44BB-6505-ADD0-5B5CDCBD4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DE2B-B70C-B96F-E7E7-CDEB08145B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71757-EF0D-2BAA-25A3-29E6E13AF4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749B-2238-576F-BC07-9F1102C81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C3DEEA-FDE6-E1AA-0C85-A597C8F2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2FEC78-D361-3F41-E33A-1CFD4D966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14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93912-9612-E4DB-1930-12412E713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CDCB-F6D7-7C18-16F5-4F788CFD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22E2D-ADCB-1C98-1003-77EA776388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14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4AA63-FCD0-C914-D1CD-56AC06EFF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3F75C6-BD3D-B9AA-AA62-FE33BC25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03AF2B-6D32-1004-37C5-D97EB1102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4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F4F7-A926-38BE-9D62-D298F72B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A822-C8EF-6187-F0D6-CE72CA4B6D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512FA-8289-F96D-FE87-65188FD79F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1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205FB-CF27-7535-B9E8-7D022206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48ABD-3DF1-7C9B-4511-1D39828F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471B37-498C-9D1B-28AB-59118937A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B85BA7-C0A2-5C1A-A4CF-BF56F8A2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5082-1C34-0D43-DA2C-84EBFB83A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83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A4875-82D7-094D-DB58-C30CC5E88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415DC-C018-6268-F992-6BA9596E8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25C312-72D0-8080-770E-244442523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4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D7AE7-CBAC-F749-4486-289BFF6D6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278D-1631-8CA2-C3BE-35B8A217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9E2CD-B377-5BA5-6F96-55CD4A855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28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7A3D7-6F51-3C16-5B4C-05A9C0566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3E8D-62F6-5A87-6156-2072F3385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034A5-29FB-356D-F8F9-B7DE91C0C8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73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336EF-599A-066C-505D-9A1E300E0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5E04C4-9DA7-1C86-C72C-90894571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3CB8F7-D0E8-75B2-2AA3-50617E80E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3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3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A37B1-22EE-9928-192C-00C21154D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B0F030-75C6-ABDA-444A-628AA3B831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67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63CF5-8F23-3142-5CFD-A3B51E1AC18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E86B1-1C56-B67B-413D-86F64A0C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107D-DB6D-52A3-E265-F2EC594CC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2BDD99-7799-F74E-DB45-37E00B2C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64C8B3-EA3C-41E9-8F65-CD98090EA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1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63CAD4BBCED4899238297BE347877" ma:contentTypeVersion="16" ma:contentTypeDescription="Create a new document." ma:contentTypeScope="" ma:versionID="c4520c12cf00ee4686ee4756daf65be6">
  <xsd:schema xmlns:xsd="http://www.w3.org/2001/XMLSchema" xmlns:xs="http://www.w3.org/2001/XMLSchema" xmlns:p="http://schemas.microsoft.com/office/2006/metadata/properties" xmlns:ns2="a8811b01-f79a-400e-96d4-784f90e1c05a" xmlns:ns3="3b346829-baf6-4097-82f1-0f006f1a1ef3" targetNamespace="http://schemas.microsoft.com/office/2006/metadata/properties" ma:root="true" ma:fieldsID="12b30a7425aacd5ddb266e1baeca7196" ns2:_="" ns3:_="">
    <xsd:import namespace="a8811b01-f79a-400e-96d4-784f90e1c05a"/>
    <xsd:import namespace="3b346829-baf6-4097-82f1-0f006f1a1ef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11b01-f79a-400e-96d4-784f90e1c05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f9023087-b8aa-48fe-a864-f393ca940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46829-baf6-4097-82f1-0f006f1a1ef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98b0587-1028-4e64-87eb-8085b45dd2eb}" ma:internalName="TaxCatchAll" ma:showField="CatchAllData" ma:web="3b346829-baf6-4097-82f1-0f006f1a1e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346829-baf6-4097-82f1-0f006f1a1ef3" xsi:nil="true"/>
    <lcf76f155ced4ddcb4097134ff3c332f xmlns="a8811b01-f79a-400e-96d4-784f90e1c0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1E9265-FFDB-4450-B82B-A5989784CE63}">
  <ds:schemaRefs>
    <ds:schemaRef ds:uri="3b346829-baf6-4097-82f1-0f006f1a1ef3"/>
    <ds:schemaRef ds:uri="a8811b01-f79a-400e-96d4-784f90e1c0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5FBB991-03C9-44AB-A864-EC8C59F47F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3265D3-31CC-4E32-936B-3B4166EE6E4E}">
  <ds:schemaRefs>
    <ds:schemaRef ds:uri="3b346829-baf6-4097-82f1-0f006f1a1ef3"/>
    <ds:schemaRef ds:uri="a8811b01-f79a-400e-96d4-784f90e1c0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Aptos</vt:lpstr>
      <vt:lpstr>Montserrat</vt:lpstr>
      <vt:lpstr>Arial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Lindahl</dc:creator>
  <cp:lastModifiedBy>Nathan Tingen</cp:lastModifiedBy>
  <cp:revision>1</cp:revision>
  <dcterms:created xsi:type="dcterms:W3CDTF">2025-12-30T23:48:29Z</dcterms:created>
  <dcterms:modified xsi:type="dcterms:W3CDTF">2026-01-08T18:37:09Z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0x01010069663CAD4BBCED4899238297BE347877</vt:lpwstr>
  </property>
  <property fmtid="{D5CDD505-2E9C-101B-9397-08002B2CF9AE}" pid="3" name="MediaServiceImageTags">
    <vt:lpwstr/>
  </property>
</Properties>
</file>